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681" r:id="rId5"/>
    <p:sldMasterId id="2147483703" r:id="rId6"/>
    <p:sldMasterId id="2147483723" r:id="rId7"/>
    <p:sldMasterId id="2147483725" r:id="rId8"/>
    <p:sldMasterId id="2147483738" r:id="rId9"/>
  </p:sldMasterIdLst>
  <p:notesMasterIdLst>
    <p:notesMasterId r:id="rId30"/>
  </p:notesMasterIdLst>
  <p:handoutMasterIdLst>
    <p:handoutMasterId r:id="rId31"/>
  </p:handoutMasterIdLst>
  <p:sldIdLst>
    <p:sldId id="256" r:id="rId10"/>
    <p:sldId id="372" r:id="rId11"/>
    <p:sldId id="257" r:id="rId12"/>
    <p:sldId id="286" r:id="rId13"/>
    <p:sldId id="278" r:id="rId14"/>
    <p:sldId id="272" r:id="rId15"/>
    <p:sldId id="284" r:id="rId16"/>
    <p:sldId id="283" r:id="rId17"/>
    <p:sldId id="292" r:id="rId18"/>
    <p:sldId id="373" r:id="rId19"/>
    <p:sldId id="374" r:id="rId20"/>
    <p:sldId id="375" r:id="rId21"/>
    <p:sldId id="376" r:id="rId22"/>
    <p:sldId id="377" r:id="rId23"/>
    <p:sldId id="378" r:id="rId24"/>
    <p:sldId id="379" r:id="rId25"/>
    <p:sldId id="380" r:id="rId26"/>
    <p:sldId id="382" r:id="rId27"/>
    <p:sldId id="280" r:id="rId28"/>
    <p:sldId id="30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34" autoAdjust="0"/>
  </p:normalViewPr>
  <p:slideViewPr>
    <p:cSldViewPr snapToGrid="0">
      <p:cViewPr>
        <p:scale>
          <a:sx n="71" d="100"/>
          <a:sy n="71" d="100"/>
        </p:scale>
        <p:origin x="612" y="-30"/>
      </p:cViewPr>
      <p:guideLst/>
    </p:cSldViewPr>
  </p:slideViewPr>
  <p:notesTextViewPr>
    <p:cViewPr>
      <p:scale>
        <a:sx n="1" d="1"/>
        <a:sy n="1" d="1"/>
      </p:scale>
      <p:origin x="0" y="0"/>
    </p:cViewPr>
  </p:notesTextViewPr>
  <p:notesViewPr>
    <p:cSldViewPr snapToGrid="0">
      <p:cViewPr>
        <p:scale>
          <a:sx n="50" d="100"/>
          <a:sy n="50" d="100"/>
        </p:scale>
        <p:origin x="3403"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Downloads\Telegram%20Desktop\my%20on%20excel%20Project%20merg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Downloads\Telegram%20Desktop\my%20on%20excel%20Project%20merg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Downloads\Telegram%20Desktop\my%20on%20excel%20Project%20merg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SER\Downloads\Telegram%20Desktop\my%20on%20excel%20Project%20merge.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[my on excel Project merge.xlsx]Sheet2!PivotTable1</c:name>
    <c:fmtId val="8"/>
  </c:pivotSource>
  <c:chart>
    <c:title>
      <c:tx>
        <c:rich>
          <a:bodyPr rot="0" spcFirstLastPara="1" vertOverflow="ellipsis" vert="horz" wrap="square" anchor="ctr" anchorCtr="1"/>
          <a:lstStyle/>
          <a:p>
            <a:pPr>
              <a:defRPr sz="1400" b="1" i="0" u="none" strike="noStrike" kern="1200" spc="0" baseline="0">
                <a:solidFill>
                  <a:schemeClr val="bg1"/>
                </a:solidFill>
                <a:latin typeface="+mn-lt"/>
                <a:ea typeface="+mn-ea"/>
                <a:cs typeface="+mn-cs"/>
              </a:defRPr>
            </a:pPr>
            <a:r>
              <a:rPr lang="en-US" b="1">
                <a:solidFill>
                  <a:schemeClr val="bg1"/>
                </a:solidFill>
              </a:rPr>
              <a:t>Case</a:t>
            </a:r>
            <a:r>
              <a:rPr lang="en-US" b="1" baseline="0">
                <a:solidFill>
                  <a:schemeClr val="bg1"/>
                </a:solidFill>
              </a:rPr>
              <a:t> Confirme by Country</a:t>
            </a:r>
            <a:endParaRPr lang="en-US" b="1">
              <a:solidFill>
                <a:schemeClr val="bg1"/>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lumMod val="50000"/>
            </a:schemeClr>
          </a:solidFill>
          <a:ln>
            <a:noFill/>
          </a:ln>
          <a:effectLst/>
        </c:spPr>
      </c:pivotFmt>
      <c:pivotFmt>
        <c:idx val="3"/>
        <c:spPr>
          <a:solidFill>
            <a:schemeClr val="accent2">
              <a:lumMod val="75000"/>
            </a:schemeClr>
          </a:solidFill>
          <a:ln>
            <a:noFill/>
          </a:ln>
          <a:effectLst/>
        </c:spPr>
      </c:pivotFmt>
      <c:pivotFmt>
        <c:idx val="4"/>
        <c:spPr>
          <a:solidFill>
            <a:schemeClr val="accent2">
              <a:lumMod val="75000"/>
            </a:schemeClr>
          </a:solidFill>
          <a:ln>
            <a:noFill/>
          </a:ln>
          <a:effectLst/>
        </c:spPr>
      </c:pivotFmt>
      <c:pivotFmt>
        <c:idx val="5"/>
        <c:spPr>
          <a:solidFill>
            <a:schemeClr val="accent2">
              <a:lumMod val="75000"/>
            </a:schemeClr>
          </a:solidFill>
          <a:ln>
            <a:noFill/>
          </a:ln>
          <a:effectLst/>
        </c:spPr>
      </c:pivotFmt>
      <c:pivotFmt>
        <c:idx val="6"/>
        <c:spPr>
          <a:solidFill>
            <a:schemeClr val="accent2">
              <a:lumMod val="75000"/>
            </a:schemeClr>
          </a:solidFill>
          <a:ln>
            <a:noFill/>
          </a:ln>
          <a:effectLst/>
        </c:spPr>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2">
              <a:lumMod val="75000"/>
            </a:schemeClr>
          </a:solidFill>
          <a:ln>
            <a:noFill/>
          </a:ln>
          <a:effectLst/>
        </c:spPr>
      </c:pivotFmt>
      <c:pivotFmt>
        <c:idx val="9"/>
        <c:spPr>
          <a:solidFill>
            <a:schemeClr val="accent2">
              <a:lumMod val="75000"/>
            </a:schemeClr>
          </a:solidFill>
          <a:ln>
            <a:noFill/>
          </a:ln>
          <a:effectLst/>
        </c:spPr>
      </c:pivotFmt>
      <c:pivotFmt>
        <c:idx val="10"/>
        <c:spPr>
          <a:solidFill>
            <a:schemeClr val="accent2">
              <a:lumMod val="75000"/>
            </a:schemeClr>
          </a:solidFill>
          <a:ln>
            <a:noFill/>
          </a:ln>
          <a:effectLst/>
        </c:spPr>
      </c:pivotFmt>
      <c:pivotFmt>
        <c:idx val="11"/>
        <c:spPr>
          <a:solidFill>
            <a:schemeClr val="accent2">
              <a:lumMod val="75000"/>
            </a:schemeClr>
          </a:solidFill>
          <a:ln>
            <a:noFill/>
          </a:ln>
          <a:effectLst/>
        </c:spPr>
      </c:pivotFmt>
      <c:pivotFmt>
        <c:idx val="12"/>
        <c:spPr>
          <a:solidFill>
            <a:schemeClr val="accent2">
              <a:lumMod val="50000"/>
            </a:schemeClr>
          </a:solidFill>
          <a:ln>
            <a:noFill/>
          </a:ln>
          <a:effectLst/>
        </c:spPr>
      </c:pivotFmt>
      <c:pivotFmt>
        <c:idx val="13"/>
        <c:spPr>
          <a:solidFill>
            <a:schemeClr val="bg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bg1"/>
          </a:solidFill>
          <a:ln>
            <a:noFill/>
          </a:ln>
          <a:effectLst/>
        </c:spPr>
      </c:pivotFmt>
      <c:pivotFmt>
        <c:idx val="15"/>
        <c:spPr>
          <a:solidFill>
            <a:schemeClr val="bg1"/>
          </a:solidFill>
          <a:ln>
            <a:noFill/>
          </a:ln>
          <a:effectLst/>
        </c:spPr>
      </c:pivotFmt>
      <c:pivotFmt>
        <c:idx val="16"/>
        <c:spPr>
          <a:solidFill>
            <a:schemeClr val="bg1"/>
          </a:solidFill>
          <a:ln>
            <a:noFill/>
          </a:ln>
          <a:effectLst/>
        </c:spPr>
      </c:pivotFmt>
      <c:pivotFmt>
        <c:idx val="17"/>
        <c:spPr>
          <a:solidFill>
            <a:schemeClr val="bg1"/>
          </a:solidFill>
          <a:ln>
            <a:noFill/>
          </a:ln>
          <a:effectLst/>
        </c:spPr>
      </c:pivotFmt>
      <c:pivotFmt>
        <c:idx val="18"/>
        <c:spPr>
          <a:solidFill>
            <a:schemeClr val="bg1"/>
          </a:solidFill>
          <a:ln>
            <a:noFill/>
          </a:ln>
          <a:effectLst/>
        </c:spPr>
      </c:pivotFmt>
      <c:pivotFmt>
        <c:idx val="19"/>
        <c:spPr>
          <a:solidFill>
            <a:schemeClr val="bg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bg1"/>
          </a:solidFill>
          <a:ln>
            <a:noFill/>
          </a:ln>
          <a:effectLst/>
        </c:spPr>
      </c:pivotFmt>
      <c:pivotFmt>
        <c:idx val="21"/>
        <c:spPr>
          <a:solidFill>
            <a:schemeClr val="bg1"/>
          </a:solidFill>
          <a:ln>
            <a:noFill/>
          </a:ln>
          <a:effectLst/>
        </c:spPr>
      </c:pivotFmt>
      <c:pivotFmt>
        <c:idx val="22"/>
        <c:spPr>
          <a:solidFill>
            <a:schemeClr val="bg1"/>
          </a:solidFill>
          <a:ln>
            <a:noFill/>
          </a:ln>
          <a:effectLst/>
        </c:spPr>
      </c:pivotFmt>
      <c:pivotFmt>
        <c:idx val="23"/>
        <c:spPr>
          <a:solidFill>
            <a:schemeClr val="bg1"/>
          </a:solidFill>
          <a:ln>
            <a:noFill/>
          </a:ln>
          <a:effectLst/>
        </c:spPr>
      </c:pivotFmt>
      <c:pivotFmt>
        <c:idx val="24"/>
        <c:spPr>
          <a:solidFill>
            <a:schemeClr val="bg1"/>
          </a:solidFill>
          <a:ln>
            <a:noFill/>
          </a:ln>
          <a:effectLst/>
        </c:spPr>
      </c:pivotFmt>
      <c:pivotFmt>
        <c:idx val="25"/>
        <c:spPr>
          <a:solidFill>
            <a:schemeClr val="bg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bg1"/>
          </a:solidFill>
          <a:ln>
            <a:noFill/>
          </a:ln>
          <a:effectLst/>
        </c:spPr>
      </c:pivotFmt>
      <c:pivotFmt>
        <c:idx val="27"/>
        <c:spPr>
          <a:solidFill>
            <a:schemeClr val="bg1"/>
          </a:solidFill>
          <a:ln>
            <a:noFill/>
          </a:ln>
          <a:effectLst/>
        </c:spPr>
      </c:pivotFmt>
      <c:pivotFmt>
        <c:idx val="28"/>
        <c:spPr>
          <a:solidFill>
            <a:schemeClr val="bg1"/>
          </a:solidFill>
          <a:ln>
            <a:noFill/>
          </a:ln>
          <a:effectLst/>
        </c:spPr>
      </c:pivotFmt>
      <c:pivotFmt>
        <c:idx val="29"/>
        <c:spPr>
          <a:solidFill>
            <a:schemeClr val="bg1"/>
          </a:solidFill>
          <a:ln>
            <a:noFill/>
          </a:ln>
          <a:effectLst/>
        </c:spPr>
      </c:pivotFmt>
      <c:pivotFmt>
        <c:idx val="30"/>
        <c:spPr>
          <a:solidFill>
            <a:schemeClr val="bg1"/>
          </a:solidFill>
          <a:ln>
            <a:noFill/>
          </a:ln>
          <a:effectLst/>
        </c:spPr>
      </c:pivotFmt>
    </c:pivotFmts>
    <c:plotArea>
      <c:layout/>
      <c:barChart>
        <c:barDir val="bar"/>
        <c:grouping val="clustered"/>
        <c:varyColors val="1"/>
        <c:ser>
          <c:idx val="0"/>
          <c:order val="0"/>
          <c:tx>
            <c:strRef>
              <c:f>Sheet2!$B$3</c:f>
              <c:strCache>
                <c:ptCount val="1"/>
                <c:pt idx="0">
                  <c:v>Total</c:v>
                </c:pt>
              </c:strCache>
            </c:strRef>
          </c:tx>
          <c:spPr>
            <a:solidFill>
              <a:schemeClr val="accent2">
                <a:lumMod val="75000"/>
              </a:schemeClr>
            </a:solidFill>
          </c:spPr>
          <c:invertIfNegative val="0"/>
          <c:dPt>
            <c:idx val="0"/>
            <c:invertIfNegative val="0"/>
            <c:bubble3D val="0"/>
            <c:spPr>
              <a:solidFill>
                <a:schemeClr val="accent2">
                  <a:lumMod val="75000"/>
                </a:schemeClr>
              </a:solidFill>
              <a:ln>
                <a:noFill/>
              </a:ln>
              <a:effectLst/>
            </c:spPr>
            <c:extLst>
              <c:ext xmlns:c16="http://schemas.microsoft.com/office/drawing/2014/chart" uri="{C3380CC4-5D6E-409C-BE32-E72D297353CC}">
                <c16:uniqueId val="{00000001-CD97-4F51-B6A2-FCC8DBA0BFF7}"/>
              </c:ext>
            </c:extLst>
          </c:dPt>
          <c:dPt>
            <c:idx val="1"/>
            <c:invertIfNegative val="0"/>
            <c:bubble3D val="0"/>
            <c:spPr>
              <a:solidFill>
                <a:schemeClr val="accent2">
                  <a:lumMod val="75000"/>
                </a:schemeClr>
              </a:solidFill>
              <a:ln>
                <a:noFill/>
              </a:ln>
              <a:effectLst/>
            </c:spPr>
            <c:extLst>
              <c:ext xmlns:c16="http://schemas.microsoft.com/office/drawing/2014/chart" uri="{C3380CC4-5D6E-409C-BE32-E72D297353CC}">
                <c16:uniqueId val="{00000003-CD97-4F51-B6A2-FCC8DBA0BFF7}"/>
              </c:ext>
            </c:extLst>
          </c:dPt>
          <c:dPt>
            <c:idx val="2"/>
            <c:invertIfNegative val="0"/>
            <c:bubble3D val="0"/>
            <c:spPr>
              <a:solidFill>
                <a:schemeClr val="accent2">
                  <a:lumMod val="75000"/>
                </a:schemeClr>
              </a:solidFill>
              <a:ln>
                <a:noFill/>
              </a:ln>
              <a:effectLst/>
            </c:spPr>
            <c:extLst>
              <c:ext xmlns:c16="http://schemas.microsoft.com/office/drawing/2014/chart" uri="{C3380CC4-5D6E-409C-BE32-E72D297353CC}">
                <c16:uniqueId val="{00000005-CD97-4F51-B6A2-FCC8DBA0BFF7}"/>
              </c:ext>
            </c:extLst>
          </c:dPt>
          <c:dPt>
            <c:idx val="3"/>
            <c:invertIfNegative val="0"/>
            <c:bubble3D val="0"/>
            <c:spPr>
              <a:solidFill>
                <a:schemeClr val="accent2">
                  <a:lumMod val="75000"/>
                </a:schemeClr>
              </a:solidFill>
              <a:ln>
                <a:noFill/>
              </a:ln>
              <a:effectLst/>
            </c:spPr>
            <c:extLst>
              <c:ext xmlns:c16="http://schemas.microsoft.com/office/drawing/2014/chart" uri="{C3380CC4-5D6E-409C-BE32-E72D297353CC}">
                <c16:uniqueId val="{00000007-CD97-4F51-B6A2-FCC8DBA0BFF7}"/>
              </c:ext>
            </c:extLst>
          </c:dPt>
          <c:dPt>
            <c:idx val="4"/>
            <c:invertIfNegative val="0"/>
            <c:bubble3D val="0"/>
            <c:spPr>
              <a:solidFill>
                <a:schemeClr val="accent2">
                  <a:lumMod val="75000"/>
                </a:schemeClr>
              </a:solidFill>
              <a:ln>
                <a:noFill/>
              </a:ln>
              <a:effectLst/>
            </c:spPr>
            <c:extLst>
              <c:ext xmlns:c16="http://schemas.microsoft.com/office/drawing/2014/chart" uri="{C3380CC4-5D6E-409C-BE32-E72D297353CC}">
                <c16:uniqueId val="{00000009-CD97-4F51-B6A2-FCC8DBA0BFF7}"/>
              </c:ext>
            </c:extLst>
          </c:dPt>
          <c:cat>
            <c:strRef>
              <c:f>Sheet2!$A$4:$A$9</c:f>
              <c:strCache>
                <c:ptCount val="5"/>
                <c:pt idx="0">
                  <c:v>Germany</c:v>
                </c:pt>
                <c:pt idx="1">
                  <c:v>France</c:v>
                </c:pt>
                <c:pt idx="2">
                  <c:v>Brazil</c:v>
                </c:pt>
                <c:pt idx="3">
                  <c:v>India</c:v>
                </c:pt>
                <c:pt idx="4">
                  <c:v>US</c:v>
                </c:pt>
              </c:strCache>
            </c:strRef>
          </c:cat>
          <c:val>
            <c:numRef>
              <c:f>Sheet2!$B$4:$B$9</c:f>
              <c:numCache>
                <c:formatCode>General</c:formatCode>
                <c:ptCount val="5"/>
                <c:pt idx="0">
                  <c:v>32952050</c:v>
                </c:pt>
                <c:pt idx="1">
                  <c:v>34110990</c:v>
                </c:pt>
                <c:pt idx="2">
                  <c:v>34624427</c:v>
                </c:pt>
                <c:pt idx="3">
                  <c:v>44568114</c:v>
                </c:pt>
                <c:pt idx="4">
                  <c:v>96065161</c:v>
                </c:pt>
              </c:numCache>
            </c:numRef>
          </c:val>
          <c:extLst>
            <c:ext xmlns:c16="http://schemas.microsoft.com/office/drawing/2014/chart" uri="{C3380CC4-5D6E-409C-BE32-E72D297353CC}">
              <c16:uniqueId val="{0000000A-CD97-4F51-B6A2-FCC8DBA0BFF7}"/>
            </c:ext>
          </c:extLst>
        </c:ser>
        <c:dLbls>
          <c:showLegendKey val="0"/>
          <c:showVal val="0"/>
          <c:showCatName val="0"/>
          <c:showSerName val="0"/>
          <c:showPercent val="0"/>
          <c:showBubbleSize val="0"/>
        </c:dLbls>
        <c:gapWidth val="182"/>
        <c:axId val="993685208"/>
        <c:axId val="993685536"/>
      </c:barChart>
      <c:catAx>
        <c:axId val="9936852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accent2">
                    <a:lumMod val="75000"/>
                  </a:schemeClr>
                </a:solidFill>
                <a:latin typeface="Rockwell" panose="02060603020205020403" pitchFamily="18" charset="0"/>
                <a:ea typeface="+mn-ea"/>
                <a:cs typeface="+mn-cs"/>
              </a:defRPr>
            </a:pPr>
            <a:endParaRPr lang="en-US"/>
          </a:p>
        </c:txPr>
        <c:crossAx val="993685536"/>
        <c:crosses val="autoZero"/>
        <c:auto val="1"/>
        <c:lblAlgn val="ctr"/>
        <c:lblOffset val="100"/>
        <c:noMultiLvlLbl val="0"/>
      </c:catAx>
      <c:valAx>
        <c:axId val="9936855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2">
                    <a:lumMod val="75000"/>
                  </a:schemeClr>
                </a:solidFill>
                <a:latin typeface="+mn-lt"/>
                <a:ea typeface="+mn-ea"/>
                <a:cs typeface="+mn-cs"/>
              </a:defRPr>
            </a:pPr>
            <a:endParaRPr lang="en-US"/>
          </a:p>
        </c:txPr>
        <c:crossAx val="993685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[my on excel Project merge.xlsx]Sheet2!PivotTable3</c:name>
    <c:fmtId val="12"/>
  </c:pivotSource>
  <c:chart>
    <c:title>
      <c:tx>
        <c:rich>
          <a:bodyPr rot="0" spcFirstLastPara="1" vertOverflow="ellipsis" vert="horz" wrap="square" anchor="ctr" anchorCtr="1"/>
          <a:lstStyle/>
          <a:p>
            <a:pPr>
              <a:defRPr sz="1600" b="1" i="0" u="none" strike="noStrike" kern="1200" spc="0" baseline="0">
                <a:solidFill>
                  <a:schemeClr val="accent2"/>
                </a:solidFill>
                <a:latin typeface="+mn-lt"/>
                <a:ea typeface="+mn-ea"/>
                <a:cs typeface="+mn-cs"/>
              </a:defRPr>
            </a:pPr>
            <a:r>
              <a:rPr lang="en-US" sz="1600" b="1">
                <a:solidFill>
                  <a:schemeClr val="accent2"/>
                </a:solidFill>
              </a:rPr>
              <a:t>Death</a:t>
            </a:r>
            <a:r>
              <a:rPr lang="en-US" sz="1600" b="1" baseline="0">
                <a:solidFill>
                  <a:schemeClr val="accent2"/>
                </a:solidFill>
              </a:rPr>
              <a:t> by Country</a:t>
            </a:r>
            <a:endParaRPr lang="en-US" sz="1600" b="1">
              <a:solidFill>
                <a:schemeClr val="accent2"/>
              </a:solidFill>
            </a:endParaRP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accent2"/>
              </a:solidFill>
              <a:latin typeface="+mn-lt"/>
              <a:ea typeface="+mn-ea"/>
              <a:cs typeface="+mn-cs"/>
            </a:defRPr>
          </a:pPr>
          <a:endParaRPr lang="en-US"/>
        </a:p>
      </c:txPr>
    </c:title>
    <c:autoTitleDeleted val="0"/>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lumMod val="50000"/>
            </a:schemeClr>
          </a:solidFill>
          <a:ln>
            <a:noFill/>
          </a:ln>
          <a:effectLst/>
        </c:spPr>
      </c:pivotFmt>
      <c:pivotFmt>
        <c:idx val="2"/>
        <c:spPr>
          <a:solidFill>
            <a:schemeClr val="accent2">
              <a:lumMod val="75000"/>
            </a:schemeClr>
          </a:solidFill>
          <a:ln>
            <a:noFill/>
          </a:ln>
          <a:effectLst/>
        </c:spPr>
      </c:pivotFmt>
      <c:pivotFmt>
        <c:idx val="3"/>
        <c:spPr>
          <a:solidFill>
            <a:schemeClr val="accent2">
              <a:lumMod val="75000"/>
            </a:schemeClr>
          </a:solidFill>
          <a:ln>
            <a:noFill/>
          </a:ln>
          <a:effectLst/>
        </c:spPr>
      </c:pivotFmt>
      <c:pivotFmt>
        <c:idx val="4"/>
        <c:spPr>
          <a:solidFill>
            <a:schemeClr val="accent2">
              <a:lumMod val="75000"/>
            </a:schemeClr>
          </a:solidFill>
          <a:ln>
            <a:noFill/>
          </a:ln>
          <a:effectLst/>
        </c:spPr>
      </c:pivotFmt>
      <c:pivotFmt>
        <c:idx val="5"/>
        <c:spPr>
          <a:solidFill>
            <a:schemeClr val="accent2">
              <a:lumMod val="75000"/>
            </a:schemeClr>
          </a:solidFill>
          <a:ln>
            <a:noFill/>
          </a:ln>
          <a:effectLst/>
        </c:spPr>
      </c:pivotFmt>
      <c:pivotFmt>
        <c:idx val="6"/>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2">
              <a:lumMod val="75000"/>
            </a:schemeClr>
          </a:solidFill>
          <a:ln>
            <a:noFill/>
          </a:ln>
          <a:effectLst/>
        </c:spPr>
      </c:pivotFmt>
      <c:pivotFmt>
        <c:idx val="8"/>
        <c:spPr>
          <a:solidFill>
            <a:schemeClr val="accent2">
              <a:lumMod val="75000"/>
            </a:schemeClr>
          </a:solidFill>
          <a:ln>
            <a:noFill/>
          </a:ln>
          <a:effectLst/>
        </c:spPr>
      </c:pivotFmt>
      <c:pivotFmt>
        <c:idx val="9"/>
        <c:spPr>
          <a:solidFill>
            <a:schemeClr val="accent2">
              <a:lumMod val="75000"/>
            </a:schemeClr>
          </a:solidFill>
          <a:ln>
            <a:noFill/>
          </a:ln>
          <a:effectLst/>
        </c:spPr>
      </c:pivotFmt>
      <c:pivotFmt>
        <c:idx val="10"/>
        <c:spPr>
          <a:solidFill>
            <a:schemeClr val="accent2">
              <a:lumMod val="75000"/>
            </a:schemeClr>
          </a:solidFill>
          <a:ln>
            <a:noFill/>
          </a:ln>
          <a:effectLst/>
        </c:spPr>
      </c:pivotFmt>
      <c:pivotFmt>
        <c:idx val="11"/>
        <c:spPr>
          <a:solidFill>
            <a:schemeClr val="accent2">
              <a:lumMod val="50000"/>
            </a:schemeClr>
          </a:solidFill>
          <a:ln>
            <a:noFill/>
          </a:ln>
          <a:effectLst/>
        </c:spPr>
      </c:pivotFmt>
      <c:pivotFmt>
        <c:idx val="1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2">
              <a:lumMod val="75000"/>
            </a:schemeClr>
          </a:solidFill>
          <a:ln>
            <a:noFill/>
          </a:ln>
          <a:effectLst/>
        </c:spPr>
      </c:pivotFmt>
      <c:pivotFmt>
        <c:idx val="14"/>
        <c:spPr>
          <a:solidFill>
            <a:schemeClr val="accent2">
              <a:lumMod val="75000"/>
            </a:schemeClr>
          </a:solidFill>
          <a:ln>
            <a:noFill/>
          </a:ln>
          <a:effectLst/>
        </c:spPr>
      </c:pivotFmt>
      <c:pivotFmt>
        <c:idx val="15"/>
        <c:spPr>
          <a:solidFill>
            <a:schemeClr val="accent2">
              <a:lumMod val="75000"/>
            </a:schemeClr>
          </a:solidFill>
          <a:ln>
            <a:noFill/>
          </a:ln>
          <a:effectLst/>
        </c:spPr>
      </c:pivotFmt>
      <c:pivotFmt>
        <c:idx val="16"/>
        <c:spPr>
          <a:solidFill>
            <a:schemeClr val="accent2">
              <a:lumMod val="75000"/>
            </a:schemeClr>
          </a:solidFill>
          <a:ln>
            <a:noFill/>
          </a:ln>
          <a:effectLst/>
        </c:spPr>
      </c:pivotFmt>
      <c:pivotFmt>
        <c:idx val="17"/>
        <c:spPr>
          <a:solidFill>
            <a:schemeClr val="accent2">
              <a:lumMod val="50000"/>
            </a:schemeClr>
          </a:solidFill>
          <a:ln>
            <a:noFill/>
          </a:ln>
          <a:effectLst/>
        </c:spPr>
      </c:pivotFmt>
    </c:pivotFmts>
    <c:plotArea>
      <c:layout/>
      <c:barChart>
        <c:barDir val="bar"/>
        <c:grouping val="clustered"/>
        <c:varyColors val="0"/>
        <c:ser>
          <c:idx val="0"/>
          <c:order val="0"/>
          <c:tx>
            <c:strRef>
              <c:f>Sheet2!$B$12</c:f>
              <c:strCache>
                <c:ptCount val="1"/>
                <c:pt idx="0">
                  <c:v>Total</c:v>
                </c:pt>
              </c:strCache>
            </c:strRef>
          </c:tx>
          <c:spPr>
            <a:solidFill>
              <a:schemeClr val="accent2"/>
            </a:solidFill>
            <a:ln>
              <a:noFill/>
            </a:ln>
            <a:effectLst/>
          </c:spPr>
          <c:invertIfNegative val="0"/>
          <c:dPt>
            <c:idx val="0"/>
            <c:invertIfNegative val="0"/>
            <c:bubble3D val="0"/>
            <c:spPr>
              <a:solidFill>
                <a:schemeClr val="accent2">
                  <a:lumMod val="75000"/>
                </a:schemeClr>
              </a:solidFill>
              <a:ln>
                <a:noFill/>
              </a:ln>
              <a:effectLst/>
            </c:spPr>
            <c:extLst>
              <c:ext xmlns:c16="http://schemas.microsoft.com/office/drawing/2014/chart" uri="{C3380CC4-5D6E-409C-BE32-E72D297353CC}">
                <c16:uniqueId val="{00000001-08A0-4280-AC17-577A96879CC7}"/>
              </c:ext>
            </c:extLst>
          </c:dPt>
          <c:dPt>
            <c:idx val="1"/>
            <c:invertIfNegative val="0"/>
            <c:bubble3D val="0"/>
            <c:spPr>
              <a:solidFill>
                <a:schemeClr val="accent2">
                  <a:lumMod val="75000"/>
                </a:schemeClr>
              </a:solidFill>
              <a:ln>
                <a:noFill/>
              </a:ln>
              <a:effectLst/>
            </c:spPr>
            <c:extLst>
              <c:ext xmlns:c16="http://schemas.microsoft.com/office/drawing/2014/chart" uri="{C3380CC4-5D6E-409C-BE32-E72D297353CC}">
                <c16:uniqueId val="{00000003-08A0-4280-AC17-577A96879CC7}"/>
              </c:ext>
            </c:extLst>
          </c:dPt>
          <c:dPt>
            <c:idx val="2"/>
            <c:invertIfNegative val="0"/>
            <c:bubble3D val="0"/>
            <c:spPr>
              <a:solidFill>
                <a:schemeClr val="accent2">
                  <a:lumMod val="75000"/>
                </a:schemeClr>
              </a:solidFill>
              <a:ln>
                <a:noFill/>
              </a:ln>
              <a:effectLst/>
            </c:spPr>
            <c:extLst>
              <c:ext xmlns:c16="http://schemas.microsoft.com/office/drawing/2014/chart" uri="{C3380CC4-5D6E-409C-BE32-E72D297353CC}">
                <c16:uniqueId val="{00000005-08A0-4280-AC17-577A96879CC7}"/>
              </c:ext>
            </c:extLst>
          </c:dPt>
          <c:dPt>
            <c:idx val="3"/>
            <c:invertIfNegative val="0"/>
            <c:bubble3D val="0"/>
            <c:spPr>
              <a:solidFill>
                <a:schemeClr val="accent2">
                  <a:lumMod val="75000"/>
                </a:schemeClr>
              </a:solidFill>
              <a:ln>
                <a:noFill/>
              </a:ln>
              <a:effectLst/>
            </c:spPr>
            <c:extLst>
              <c:ext xmlns:c16="http://schemas.microsoft.com/office/drawing/2014/chart" uri="{C3380CC4-5D6E-409C-BE32-E72D297353CC}">
                <c16:uniqueId val="{00000007-08A0-4280-AC17-577A96879CC7}"/>
              </c:ext>
            </c:extLst>
          </c:dPt>
          <c:dPt>
            <c:idx val="4"/>
            <c:invertIfNegative val="0"/>
            <c:bubble3D val="0"/>
            <c:spPr>
              <a:solidFill>
                <a:schemeClr val="accent2">
                  <a:lumMod val="50000"/>
                </a:schemeClr>
              </a:solidFill>
              <a:ln>
                <a:noFill/>
              </a:ln>
              <a:effectLst/>
            </c:spPr>
            <c:extLst>
              <c:ext xmlns:c16="http://schemas.microsoft.com/office/drawing/2014/chart" uri="{C3380CC4-5D6E-409C-BE32-E72D297353CC}">
                <c16:uniqueId val="{00000009-08A0-4280-AC17-577A96879CC7}"/>
              </c:ext>
            </c:extLst>
          </c:dPt>
          <c:cat>
            <c:strRef>
              <c:f>Sheet2!$A$13:$A$18</c:f>
              <c:strCache>
                <c:ptCount val="5"/>
                <c:pt idx="0">
                  <c:v>Mexico</c:v>
                </c:pt>
                <c:pt idx="1">
                  <c:v>Russia</c:v>
                </c:pt>
                <c:pt idx="2">
                  <c:v>India</c:v>
                </c:pt>
                <c:pt idx="3">
                  <c:v>Brazil</c:v>
                </c:pt>
                <c:pt idx="4">
                  <c:v>US</c:v>
                </c:pt>
              </c:strCache>
            </c:strRef>
          </c:cat>
          <c:val>
            <c:numRef>
              <c:f>Sheet2!$B$13:$B$18</c:f>
              <c:numCache>
                <c:formatCode>General</c:formatCode>
                <c:ptCount val="5"/>
                <c:pt idx="0">
                  <c:v>330043</c:v>
                </c:pt>
                <c:pt idx="1">
                  <c:v>378840</c:v>
                </c:pt>
                <c:pt idx="2">
                  <c:v>528510</c:v>
                </c:pt>
                <c:pt idx="3">
                  <c:v>685750</c:v>
                </c:pt>
                <c:pt idx="4">
                  <c:v>1056409</c:v>
                </c:pt>
              </c:numCache>
            </c:numRef>
          </c:val>
          <c:extLst>
            <c:ext xmlns:c16="http://schemas.microsoft.com/office/drawing/2014/chart" uri="{C3380CC4-5D6E-409C-BE32-E72D297353CC}">
              <c16:uniqueId val="{0000000A-08A0-4280-AC17-577A96879CC7}"/>
            </c:ext>
          </c:extLst>
        </c:ser>
        <c:dLbls>
          <c:showLegendKey val="0"/>
          <c:showVal val="0"/>
          <c:showCatName val="0"/>
          <c:showSerName val="0"/>
          <c:showPercent val="0"/>
          <c:showBubbleSize val="0"/>
        </c:dLbls>
        <c:gapWidth val="219"/>
        <c:axId val="87511215"/>
        <c:axId val="87511871"/>
      </c:barChart>
      <c:catAx>
        <c:axId val="875112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accent2"/>
                </a:solidFill>
                <a:latin typeface="+mn-lt"/>
                <a:ea typeface="+mn-ea"/>
                <a:cs typeface="+mn-cs"/>
              </a:defRPr>
            </a:pPr>
            <a:endParaRPr lang="en-US"/>
          </a:p>
        </c:txPr>
        <c:crossAx val="87511871"/>
        <c:crosses val="autoZero"/>
        <c:auto val="1"/>
        <c:lblAlgn val="ctr"/>
        <c:lblOffset val="100"/>
        <c:noMultiLvlLbl val="0"/>
      </c:catAx>
      <c:valAx>
        <c:axId val="8751187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accent2"/>
                </a:solidFill>
                <a:latin typeface="+mn-lt"/>
                <a:ea typeface="+mn-ea"/>
                <a:cs typeface="+mn-cs"/>
              </a:defRPr>
            </a:pPr>
            <a:endParaRPr lang="en-US"/>
          </a:p>
        </c:txPr>
        <c:crossAx val="875112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accent2"/>
                </a:solidFill>
                <a:latin typeface="+mn-lt"/>
                <a:ea typeface="+mn-ea"/>
                <a:cs typeface="+mn-cs"/>
              </a:defRPr>
            </a:pPr>
            <a:r>
              <a:rPr lang="en-US">
                <a:solidFill>
                  <a:schemeClr val="accent2"/>
                </a:solidFill>
              </a:rPr>
              <a:t>Confirmed by Year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accent2"/>
              </a:solidFill>
              <a:latin typeface="+mn-lt"/>
              <a:ea typeface="+mn-ea"/>
              <a:cs typeface="+mn-cs"/>
            </a:defRPr>
          </a:pPr>
          <a:endParaRPr lang="en-US"/>
        </a:p>
      </c:txPr>
    </c:title>
    <c:autoTitleDeleted val="0"/>
    <c:plotArea>
      <c:layout/>
      <c:lineChart>
        <c:grouping val="standard"/>
        <c:varyColors val="0"/>
        <c:ser>
          <c:idx val="0"/>
          <c:order val="0"/>
          <c:tx>
            <c:strRef>
              <c:f>Sheet2!$A$48</c:f>
              <c:strCache>
                <c:ptCount val="1"/>
                <c:pt idx="0">
                  <c:v>Year</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Sheet2!$A$49:$A$52</c:f>
              <c:numCache>
                <c:formatCode>General</c:formatCode>
                <c:ptCount val="4"/>
                <c:pt idx="0">
                  <c:v>2020</c:v>
                </c:pt>
                <c:pt idx="1">
                  <c:v>2021</c:v>
                </c:pt>
                <c:pt idx="2">
                  <c:v>2022</c:v>
                </c:pt>
              </c:numCache>
            </c:numRef>
          </c:cat>
          <c:val>
            <c:numRef>
              <c:f>Sheet2!$A$49:$A$51</c:f>
              <c:numCache>
                <c:formatCode>General</c:formatCode>
                <c:ptCount val="3"/>
                <c:pt idx="0">
                  <c:v>2020</c:v>
                </c:pt>
                <c:pt idx="1">
                  <c:v>2021</c:v>
                </c:pt>
                <c:pt idx="2">
                  <c:v>2022</c:v>
                </c:pt>
              </c:numCache>
            </c:numRef>
          </c:val>
          <c:smooth val="0"/>
          <c:extLst>
            <c:ext xmlns:c16="http://schemas.microsoft.com/office/drawing/2014/chart" uri="{C3380CC4-5D6E-409C-BE32-E72D297353CC}">
              <c16:uniqueId val="{00000000-B318-4292-9DFB-59E410790E26}"/>
            </c:ext>
          </c:extLst>
        </c:ser>
        <c:ser>
          <c:idx val="1"/>
          <c:order val="1"/>
          <c:tx>
            <c:strRef>
              <c:f>Sheet2!$B$48</c:f>
              <c:strCache>
                <c:ptCount val="1"/>
                <c:pt idx="0">
                  <c:v>Confirmed </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Sheet2!$A$49:$A$52</c:f>
              <c:numCache>
                <c:formatCode>General</c:formatCode>
                <c:ptCount val="4"/>
                <c:pt idx="0">
                  <c:v>2020</c:v>
                </c:pt>
                <c:pt idx="1">
                  <c:v>2021</c:v>
                </c:pt>
                <c:pt idx="2">
                  <c:v>2022</c:v>
                </c:pt>
              </c:numCache>
            </c:numRef>
          </c:cat>
          <c:val>
            <c:numRef>
              <c:f>Sheet2!$B$49:$B$51</c:f>
              <c:numCache>
                <c:formatCode>General</c:formatCode>
                <c:ptCount val="3"/>
                <c:pt idx="0">
                  <c:v>20221639</c:v>
                </c:pt>
                <c:pt idx="1">
                  <c:v>34690608</c:v>
                </c:pt>
                <c:pt idx="2">
                  <c:v>41152914</c:v>
                </c:pt>
              </c:numCache>
            </c:numRef>
          </c:val>
          <c:smooth val="0"/>
          <c:extLst>
            <c:ext xmlns:c16="http://schemas.microsoft.com/office/drawing/2014/chart" uri="{C3380CC4-5D6E-409C-BE32-E72D297353CC}">
              <c16:uniqueId val="{00000001-B318-4292-9DFB-59E410790E26}"/>
            </c:ext>
          </c:extLst>
        </c:ser>
        <c:dLbls>
          <c:dLblPos val="t"/>
          <c:showLegendKey val="0"/>
          <c:showVal val="1"/>
          <c:showCatName val="0"/>
          <c:showSerName val="0"/>
          <c:showPercent val="0"/>
          <c:showBubbleSize val="0"/>
        </c:dLbls>
        <c:smooth val="0"/>
        <c:axId val="812690168"/>
        <c:axId val="812689840"/>
      </c:lineChart>
      <c:catAx>
        <c:axId val="81269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accent2">
                    <a:lumMod val="75000"/>
                  </a:schemeClr>
                </a:solidFill>
                <a:latin typeface="+mn-lt"/>
                <a:ea typeface="+mn-ea"/>
                <a:cs typeface="+mn-cs"/>
              </a:defRPr>
            </a:pPr>
            <a:endParaRPr lang="en-US"/>
          </a:p>
        </c:txPr>
        <c:crossAx val="812689840"/>
        <c:crosses val="autoZero"/>
        <c:auto val="1"/>
        <c:lblAlgn val="ctr"/>
        <c:lblOffset val="100"/>
        <c:noMultiLvlLbl val="0"/>
      </c:catAx>
      <c:valAx>
        <c:axId val="8126898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2"/>
                </a:solidFill>
                <a:latin typeface="+mn-lt"/>
                <a:ea typeface="+mn-ea"/>
                <a:cs typeface="+mn-cs"/>
              </a:defRPr>
            </a:pPr>
            <a:endParaRPr lang="en-US"/>
          </a:p>
        </c:txPr>
        <c:crossAx val="812690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accent2">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solidFill>
                  <a:schemeClr val="bg1"/>
                </a:solidFill>
              </a:rPr>
              <a:t>Death</a:t>
            </a:r>
            <a:r>
              <a:rPr lang="en-US" baseline="0">
                <a:solidFill>
                  <a:schemeClr val="bg1"/>
                </a:solidFill>
              </a:rPr>
              <a:t> by Year</a:t>
            </a:r>
            <a:endParaRPr lang="en-US">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9.3560180670394538E-2"/>
          <c:y val="9.77816307163559E-2"/>
          <c:w val="0.8735010594868815"/>
          <c:h val="0.79070055656723692"/>
        </c:manualLayout>
      </c:layout>
      <c:lineChart>
        <c:grouping val="standard"/>
        <c:varyColors val="0"/>
        <c:ser>
          <c:idx val="0"/>
          <c:order val="0"/>
          <c:tx>
            <c:strRef>
              <c:f>Sheet2!$A$38</c:f>
              <c:strCache>
                <c:ptCount val="1"/>
                <c:pt idx="0">
                  <c:v>Year</c:v>
                </c:pt>
              </c:strCache>
            </c:strRef>
          </c:tx>
          <c:spPr>
            <a:ln w="28575" cap="rnd">
              <a:solidFill>
                <a:schemeClr val="accent2"/>
              </a:solidFill>
              <a:round/>
            </a:ln>
            <a:effectLst/>
          </c:spPr>
          <c:marker>
            <c:symbol val="none"/>
          </c:marker>
          <c:cat>
            <c:numRef>
              <c:f>Sheet2!$A$39:$A$41</c:f>
              <c:numCache>
                <c:formatCode>General</c:formatCode>
                <c:ptCount val="3"/>
                <c:pt idx="0">
                  <c:v>2020</c:v>
                </c:pt>
                <c:pt idx="1">
                  <c:v>2021</c:v>
                </c:pt>
                <c:pt idx="2">
                  <c:v>2022</c:v>
                </c:pt>
              </c:numCache>
            </c:numRef>
          </c:cat>
          <c:val>
            <c:numRef>
              <c:f>Sheet2!$A$39:$A$41</c:f>
              <c:numCache>
                <c:formatCode>General</c:formatCode>
                <c:ptCount val="3"/>
                <c:pt idx="0">
                  <c:v>2020</c:v>
                </c:pt>
                <c:pt idx="1">
                  <c:v>2021</c:v>
                </c:pt>
                <c:pt idx="2">
                  <c:v>2022</c:v>
                </c:pt>
              </c:numCache>
            </c:numRef>
          </c:val>
          <c:smooth val="0"/>
          <c:extLst>
            <c:ext xmlns:c16="http://schemas.microsoft.com/office/drawing/2014/chart" uri="{C3380CC4-5D6E-409C-BE32-E72D297353CC}">
              <c16:uniqueId val="{00000000-8704-4801-A183-49CA43AE126D}"/>
            </c:ext>
          </c:extLst>
        </c:ser>
        <c:ser>
          <c:idx val="1"/>
          <c:order val="1"/>
          <c:tx>
            <c:strRef>
              <c:f>Sheet2!$B$38</c:f>
              <c:strCache>
                <c:ptCount val="1"/>
                <c:pt idx="0">
                  <c:v>Death</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Sheet2!$A$39:$A$41</c:f>
              <c:numCache>
                <c:formatCode>General</c:formatCode>
                <c:ptCount val="3"/>
                <c:pt idx="0">
                  <c:v>2020</c:v>
                </c:pt>
                <c:pt idx="1">
                  <c:v>2021</c:v>
                </c:pt>
                <c:pt idx="2">
                  <c:v>2022</c:v>
                </c:pt>
              </c:numCache>
            </c:numRef>
          </c:cat>
          <c:val>
            <c:numRef>
              <c:f>Sheet2!$B$39:$B$41</c:f>
              <c:numCache>
                <c:formatCode>General</c:formatCode>
                <c:ptCount val="3"/>
                <c:pt idx="0">
                  <c:v>350544</c:v>
                </c:pt>
                <c:pt idx="1">
                  <c:v>475061</c:v>
                </c:pt>
                <c:pt idx="2">
                  <c:v>230804</c:v>
                </c:pt>
              </c:numCache>
            </c:numRef>
          </c:val>
          <c:smooth val="0"/>
          <c:extLst>
            <c:ext xmlns:c16="http://schemas.microsoft.com/office/drawing/2014/chart" uri="{C3380CC4-5D6E-409C-BE32-E72D297353CC}">
              <c16:uniqueId val="{00000001-8704-4801-A183-49CA43AE126D}"/>
            </c:ext>
          </c:extLst>
        </c:ser>
        <c:dLbls>
          <c:showLegendKey val="0"/>
          <c:showVal val="0"/>
          <c:showCatName val="0"/>
          <c:showSerName val="0"/>
          <c:showPercent val="0"/>
          <c:showBubbleSize val="0"/>
        </c:dLbls>
        <c:smooth val="0"/>
        <c:axId val="1015159336"/>
        <c:axId val="1015154416"/>
      </c:lineChart>
      <c:catAx>
        <c:axId val="1015159336"/>
        <c:scaling>
          <c:orientation val="minMax"/>
        </c:scaling>
        <c:delete val="0"/>
        <c:axPos val="b"/>
        <c:numFmt formatCode="General" sourceLinked="1"/>
        <c:majorTickMark val="none"/>
        <c:minorTickMark val="none"/>
        <c:tickLblPos val="nextTo"/>
        <c:spPr>
          <a:noFill/>
          <a:ln w="6350" cap="flat" cmpd="sng" algn="ctr">
            <a:solidFill>
              <a:schemeClr val="accent2"/>
            </a:solidFill>
            <a:prstDash val="solid"/>
            <a:miter lim="800000"/>
          </a:ln>
          <a:effectLst/>
        </c:spPr>
        <c:txPr>
          <a:bodyPr rot="-60000000" spcFirstLastPara="1" vertOverflow="ellipsis" vert="horz" wrap="square" anchor="ctr" anchorCtr="1"/>
          <a:lstStyle/>
          <a:p>
            <a:pPr>
              <a:defRPr sz="900" b="0" i="0" u="none" strike="noStrike" kern="1200" baseline="0">
                <a:ln>
                  <a:solidFill>
                    <a:schemeClr val="accent2"/>
                  </a:solidFill>
                </a:ln>
                <a:solidFill>
                  <a:schemeClr val="tx1"/>
                </a:solidFill>
                <a:latin typeface="+mn-lt"/>
                <a:ea typeface="+mn-ea"/>
                <a:cs typeface="+mn-cs"/>
              </a:defRPr>
            </a:pPr>
            <a:endParaRPr lang="en-US"/>
          </a:p>
        </c:txPr>
        <c:crossAx val="1015154416"/>
        <c:crosses val="autoZero"/>
        <c:auto val="1"/>
        <c:lblAlgn val="ctr"/>
        <c:lblOffset val="100"/>
        <c:noMultiLvlLbl val="0"/>
      </c:catAx>
      <c:valAx>
        <c:axId val="101515441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accent2">
                    <a:lumMod val="75000"/>
                  </a:schemeClr>
                </a:solidFill>
                <a:latin typeface="+mn-lt"/>
                <a:ea typeface="+mn-ea"/>
                <a:cs typeface="+mn-cs"/>
              </a:defRPr>
            </a:pPr>
            <a:endParaRPr lang="en-US"/>
          </a:p>
        </c:txPr>
        <c:crossAx val="1015159336"/>
        <c:crosses val="autoZero"/>
        <c:crossBetween val="between"/>
      </c:valAx>
      <c:spPr>
        <a:noFill/>
        <a:ln>
          <a:noFill/>
        </a:ln>
        <a:effectLst/>
      </c:spPr>
    </c:plotArea>
    <c:legend>
      <c:legendPos val="b"/>
      <c:overlay val="0"/>
      <c:spPr>
        <a:noFill/>
        <a:ln>
          <a:solidFill>
            <a:schemeClr val="accent2"/>
          </a:solidFill>
        </a:ln>
        <a:effectLst/>
      </c:spPr>
      <c:txPr>
        <a:bodyPr rot="0" spcFirstLastPara="1" vertOverflow="ellipsis" vert="horz" wrap="square" anchor="ctr" anchorCtr="1"/>
        <a:lstStyle/>
        <a:p>
          <a:pPr>
            <a:defRPr sz="900" b="0" i="0" u="none" strike="noStrike" kern="1200" baseline="0">
              <a:solidFill>
                <a:schemeClr val="accent2">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iconchunking_colorful5">
  <dgm:title val="iconchunking_colorful5"/>
  <dgm:desc val="iconchunking_colorful5"/>
  <dgm:catLst>
    <dgm:cat type="Other" pri="2"/>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bg1"/>
    </dgm:fillClrLst>
    <dgm:linClrLst meth="repeat">
      <a:schemeClr val="lt1">
        <a:alpha val="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0A4241-EE9F-4C68-BBB9-DD3BF62CFD2C}" type="doc">
      <dgm:prSet loTypeId="urn:microsoft.com/office/officeart/2005/8/layout/default" loCatId="list" qsTypeId="urn:microsoft.com/office/officeart/2005/8/quickstyle/simple1" qsCatId="simple" csTypeId="urn:microsoft.com/office/officeart/2005/8/colors/iconchunking_colorful5" csCatId="other" phldr="1"/>
      <dgm:spPr/>
      <dgm:t>
        <a:bodyPr/>
        <a:lstStyle/>
        <a:p>
          <a:endParaRPr lang="en-US"/>
        </a:p>
      </dgm:t>
    </dgm:pt>
    <dgm:pt modelId="{2D041605-D130-4F3C-8F92-C56B5FF838E0}">
      <dgm:prSet custT="1"/>
      <dgm: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dgm:spPr>
      <dgm:t>
        <a:bodyPr/>
        <a:lstStyle/>
        <a:p>
          <a:r>
            <a:rPr lang="en-US" sz="1600" dirty="0"/>
            <a:t>Methodology</a:t>
          </a:r>
        </a:p>
      </dgm:t>
    </dgm:pt>
    <dgm:pt modelId="{A02BD9A2-1B6F-4470-BEA6-26501B67BD46}" type="parTrans" cxnId="{FA80CA08-AB6B-4BA6-B15D-CAC18571135B}">
      <dgm:prSet/>
      <dgm:spPr/>
      <dgm:t>
        <a:bodyPr/>
        <a:lstStyle/>
        <a:p>
          <a:endParaRPr lang="en-US" sz="1800"/>
        </a:p>
      </dgm:t>
    </dgm:pt>
    <dgm:pt modelId="{D3E31BAA-F23C-4DC7-95DA-223EF45E08C4}" type="sibTrans" cxnId="{FA80CA08-AB6B-4BA6-B15D-CAC18571135B}">
      <dgm:prSet/>
      <dgm:spPr/>
      <dgm:t>
        <a:bodyPr/>
        <a:lstStyle/>
        <a:p>
          <a:endParaRPr lang="en-US" sz="1800"/>
        </a:p>
      </dgm:t>
    </dgm:pt>
    <dgm:pt modelId="{F31307D0-03F7-4A37-B0C6-A026CC190CFB}">
      <dgm:prSet custT="1"/>
      <dgm: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dgm:spPr>
      <dgm:t>
        <a:bodyPr/>
        <a:lstStyle/>
        <a:p>
          <a:r>
            <a:rPr lang="en-US" sz="1600" dirty="0"/>
            <a:t>Result and Discussion</a:t>
          </a:r>
        </a:p>
      </dgm:t>
    </dgm:pt>
    <dgm:pt modelId="{28471EBB-6EB2-4014-B057-BFF9D5D16453}" type="parTrans" cxnId="{BAA70A3C-6637-450C-AEC1-1D5B139FF02E}">
      <dgm:prSet/>
      <dgm:spPr/>
      <dgm:t>
        <a:bodyPr/>
        <a:lstStyle/>
        <a:p>
          <a:endParaRPr lang="en-US" sz="1800"/>
        </a:p>
      </dgm:t>
    </dgm:pt>
    <dgm:pt modelId="{DFEBF483-0FE4-435B-AE58-FDB9D9D20559}" type="sibTrans" cxnId="{BAA70A3C-6637-450C-AEC1-1D5B139FF02E}">
      <dgm:prSet/>
      <dgm:spPr/>
      <dgm:t>
        <a:bodyPr/>
        <a:lstStyle/>
        <a:p>
          <a:endParaRPr lang="en-US" sz="1800"/>
        </a:p>
      </dgm:t>
    </dgm:pt>
    <dgm:pt modelId="{DE1DEC01-7410-4A0C-866D-13447B244D15}">
      <dgm:prSet custT="1"/>
      <dgm: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dgm:spPr>
      <dgm:t>
        <a:bodyPr/>
        <a:lstStyle/>
        <a:p>
          <a:r>
            <a:rPr lang="en-US" sz="1600" dirty="0"/>
            <a:t> Country with COVID-19</a:t>
          </a:r>
        </a:p>
      </dgm:t>
    </dgm:pt>
    <dgm:pt modelId="{224B0DED-2371-455E-859B-3B65E7C10E7F}" type="parTrans" cxnId="{D03B079E-0E1C-45D8-822C-E5812B81C33E}">
      <dgm:prSet/>
      <dgm:spPr/>
      <dgm:t>
        <a:bodyPr/>
        <a:lstStyle/>
        <a:p>
          <a:endParaRPr lang="en-US" sz="1800"/>
        </a:p>
      </dgm:t>
    </dgm:pt>
    <dgm:pt modelId="{FD4A17E1-B4B1-4914-AC3B-0636C9451B67}" type="sibTrans" cxnId="{D03B079E-0E1C-45D8-822C-E5812B81C33E}">
      <dgm:prSet/>
      <dgm:spPr/>
      <dgm:t>
        <a:bodyPr/>
        <a:lstStyle/>
        <a:p>
          <a:endParaRPr lang="en-US" sz="1800"/>
        </a:p>
      </dgm:t>
    </dgm:pt>
    <dgm:pt modelId="{9C2668A2-ABD4-49DD-AAD3-45B582912C95}">
      <dgm:prSet custT="1"/>
      <dgm: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dgm:spPr>
      <dgm:t>
        <a:bodyPr/>
        <a:lstStyle/>
        <a:p>
          <a:r>
            <a:rPr lang="en-ZA" sz="1600" dirty="0"/>
            <a:t>Death Cases	</a:t>
          </a:r>
          <a:endParaRPr lang="en-US" sz="1600" dirty="0"/>
        </a:p>
      </dgm:t>
    </dgm:pt>
    <dgm:pt modelId="{EA37AD97-5AE3-4878-821D-A5CEC7C85486}" type="parTrans" cxnId="{66FAF4FD-C210-4587-BD1F-75D5EE333DFC}">
      <dgm:prSet/>
      <dgm:spPr/>
      <dgm:t>
        <a:bodyPr/>
        <a:lstStyle/>
        <a:p>
          <a:endParaRPr lang="en-US" sz="1800"/>
        </a:p>
      </dgm:t>
    </dgm:pt>
    <dgm:pt modelId="{4C1996EB-C5AD-4A2C-A871-D6C0AF1E06EA}" type="sibTrans" cxnId="{66FAF4FD-C210-4587-BD1F-75D5EE333DFC}">
      <dgm:prSet/>
      <dgm:spPr/>
      <dgm:t>
        <a:bodyPr/>
        <a:lstStyle/>
        <a:p>
          <a:endParaRPr lang="en-US" sz="1800"/>
        </a:p>
      </dgm:t>
    </dgm:pt>
    <dgm:pt modelId="{43882873-2290-45C3-A8A5-E5A0D9E79B76}">
      <dgm:prSet custT="1"/>
      <dgm: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dgm:spPr>
      <dgm:t>
        <a:bodyPr/>
        <a:lstStyle/>
        <a:p>
          <a:r>
            <a:rPr lang="en-ZA" sz="1600" dirty="0"/>
            <a:t>Conclusion	</a:t>
          </a:r>
          <a:endParaRPr lang="en-US" sz="1600" dirty="0"/>
        </a:p>
      </dgm:t>
    </dgm:pt>
    <dgm:pt modelId="{03B4DEBB-5A4C-49BA-B1B3-3B1515F106AA}" type="parTrans" cxnId="{CD28AF9D-5C93-4278-BDBC-33BAADD06B27}">
      <dgm:prSet/>
      <dgm:spPr/>
      <dgm:t>
        <a:bodyPr/>
        <a:lstStyle/>
        <a:p>
          <a:endParaRPr lang="en-US" sz="1800"/>
        </a:p>
      </dgm:t>
    </dgm:pt>
    <dgm:pt modelId="{B9F7A866-A325-4425-9BFB-4A9FD4B8BDA4}" type="sibTrans" cxnId="{CD28AF9D-5C93-4278-BDBC-33BAADD06B27}">
      <dgm:prSet/>
      <dgm:spPr/>
      <dgm:t>
        <a:bodyPr/>
        <a:lstStyle/>
        <a:p>
          <a:endParaRPr lang="en-US" sz="1800"/>
        </a:p>
      </dgm:t>
    </dgm:pt>
    <dgm:pt modelId="{05CD8E73-8452-4398-BAC8-C71A5E25DFE8}">
      <dgm:prSet custT="1"/>
      <dgm: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dgm:spPr>
      <dgm:t>
        <a:bodyPr/>
        <a:lstStyle/>
        <a:p>
          <a:r>
            <a:rPr lang="en-ZA" sz="1600" dirty="0"/>
            <a:t>Thank you</a:t>
          </a:r>
          <a:endParaRPr lang="en-US" sz="1600" dirty="0"/>
        </a:p>
      </dgm:t>
    </dgm:pt>
    <dgm:pt modelId="{172520D0-8FE3-4DB9-A431-1602B6CD62FC}" type="parTrans" cxnId="{6E615F50-D79B-46E0-8F93-A00B4597CA83}">
      <dgm:prSet/>
      <dgm:spPr/>
      <dgm:t>
        <a:bodyPr/>
        <a:lstStyle/>
        <a:p>
          <a:endParaRPr lang="en-US" sz="1800"/>
        </a:p>
      </dgm:t>
    </dgm:pt>
    <dgm:pt modelId="{687F1261-C31D-41A4-82CE-D857803949F3}" type="sibTrans" cxnId="{6E615F50-D79B-46E0-8F93-A00B4597CA83}">
      <dgm:prSet/>
      <dgm:spPr/>
      <dgm:t>
        <a:bodyPr/>
        <a:lstStyle/>
        <a:p>
          <a:endParaRPr lang="en-US" sz="1800"/>
        </a:p>
      </dgm:t>
    </dgm:pt>
    <dgm:pt modelId="{4532355A-FD3D-45D1-99A2-939D6C1E271B}">
      <dgm:prSet custT="1"/>
      <dgm: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dgm:spPr>
      <dgm:t>
        <a:bodyPr/>
        <a:lstStyle/>
        <a:p>
          <a:r>
            <a:rPr lang="en-ZA" sz="1600" dirty="0"/>
            <a:t>Introduction</a:t>
          </a:r>
          <a:endParaRPr lang="en-US" sz="1600" dirty="0"/>
        </a:p>
      </dgm:t>
    </dgm:pt>
    <dgm:pt modelId="{5933EFDC-CC22-45F0-A57B-0EC1BA4CC163}" type="sibTrans" cxnId="{655F9657-ADEC-40AD-80F0-BD230721A6D3}">
      <dgm:prSet/>
      <dgm:spPr/>
      <dgm:t>
        <a:bodyPr/>
        <a:lstStyle/>
        <a:p>
          <a:endParaRPr lang="en-US" sz="1800"/>
        </a:p>
      </dgm:t>
    </dgm:pt>
    <dgm:pt modelId="{5F3BEC9A-C51F-4A37-B9B0-3D1C45F15E8E}" type="parTrans" cxnId="{655F9657-ADEC-40AD-80F0-BD230721A6D3}">
      <dgm:prSet/>
      <dgm:spPr/>
      <dgm:t>
        <a:bodyPr/>
        <a:lstStyle/>
        <a:p>
          <a:endParaRPr lang="en-US" sz="1800"/>
        </a:p>
      </dgm:t>
    </dgm:pt>
    <dgm:pt modelId="{0E8F2440-72A2-4149-94E8-878B08D8CB88}" type="pres">
      <dgm:prSet presAssocID="{A70A4241-EE9F-4C68-BBB9-DD3BF62CFD2C}" presName="diagram" presStyleCnt="0">
        <dgm:presLayoutVars>
          <dgm:dir/>
          <dgm:resizeHandles val="exact"/>
        </dgm:presLayoutVars>
      </dgm:prSet>
      <dgm:spPr/>
    </dgm:pt>
    <dgm:pt modelId="{5B4E3E5D-A04A-4042-A7BA-C6B4BD588134}" type="pres">
      <dgm:prSet presAssocID="{4532355A-FD3D-45D1-99A2-939D6C1E271B}" presName="node" presStyleLbl="node1" presStyleIdx="0" presStyleCnt="7">
        <dgm:presLayoutVars>
          <dgm:bulletEnabled val="1"/>
        </dgm:presLayoutVars>
      </dgm:prSet>
      <dgm:spPr/>
    </dgm:pt>
    <dgm:pt modelId="{817AE9D2-C666-4449-9BB4-67827318FDB6}" type="pres">
      <dgm:prSet presAssocID="{5933EFDC-CC22-45F0-A57B-0EC1BA4CC163}" presName="sibTrans" presStyleCnt="0"/>
      <dgm:spPr/>
    </dgm:pt>
    <dgm:pt modelId="{F71633FD-AE75-4037-94F6-2802A8288F46}" type="pres">
      <dgm:prSet presAssocID="{2D041605-D130-4F3C-8F92-C56B5FF838E0}" presName="node" presStyleLbl="node1" presStyleIdx="1" presStyleCnt="7">
        <dgm:presLayoutVars>
          <dgm:bulletEnabled val="1"/>
        </dgm:presLayoutVars>
      </dgm:prSet>
      <dgm:spPr/>
    </dgm:pt>
    <dgm:pt modelId="{E64DFDC1-1A65-4E48-A193-CB9C6FF99446}" type="pres">
      <dgm:prSet presAssocID="{D3E31BAA-F23C-4DC7-95DA-223EF45E08C4}" presName="sibTrans" presStyleCnt="0"/>
      <dgm:spPr/>
    </dgm:pt>
    <dgm:pt modelId="{DD7AA83D-2996-4B38-83D0-AABB9D42B005}" type="pres">
      <dgm:prSet presAssocID="{F31307D0-03F7-4A37-B0C6-A026CC190CFB}" presName="node" presStyleLbl="node1" presStyleIdx="2" presStyleCnt="7">
        <dgm:presLayoutVars>
          <dgm:bulletEnabled val="1"/>
        </dgm:presLayoutVars>
      </dgm:prSet>
      <dgm:spPr/>
    </dgm:pt>
    <dgm:pt modelId="{47A8D821-7FA0-4694-8884-E92A15AD2D6E}" type="pres">
      <dgm:prSet presAssocID="{DFEBF483-0FE4-435B-AE58-FDB9D9D20559}" presName="sibTrans" presStyleCnt="0"/>
      <dgm:spPr/>
    </dgm:pt>
    <dgm:pt modelId="{E3C01043-6303-47BF-AFF1-D97DE3A2D288}" type="pres">
      <dgm:prSet presAssocID="{DE1DEC01-7410-4A0C-866D-13447B244D15}" presName="node" presStyleLbl="node1" presStyleIdx="3" presStyleCnt="7">
        <dgm:presLayoutVars>
          <dgm:bulletEnabled val="1"/>
        </dgm:presLayoutVars>
      </dgm:prSet>
      <dgm:spPr/>
    </dgm:pt>
    <dgm:pt modelId="{EE332A95-2E92-4B32-9DEF-298576A2AB65}" type="pres">
      <dgm:prSet presAssocID="{FD4A17E1-B4B1-4914-AC3B-0636C9451B67}" presName="sibTrans" presStyleCnt="0"/>
      <dgm:spPr/>
    </dgm:pt>
    <dgm:pt modelId="{F5013B2B-7497-4AC5-9205-0399B41370C7}" type="pres">
      <dgm:prSet presAssocID="{9C2668A2-ABD4-49DD-AAD3-45B582912C95}" presName="node" presStyleLbl="node1" presStyleIdx="4" presStyleCnt="7">
        <dgm:presLayoutVars>
          <dgm:bulletEnabled val="1"/>
        </dgm:presLayoutVars>
      </dgm:prSet>
      <dgm:spPr/>
    </dgm:pt>
    <dgm:pt modelId="{4C269A00-A94E-42A6-9E12-820F11570139}" type="pres">
      <dgm:prSet presAssocID="{4C1996EB-C5AD-4A2C-A871-D6C0AF1E06EA}" presName="sibTrans" presStyleCnt="0"/>
      <dgm:spPr/>
    </dgm:pt>
    <dgm:pt modelId="{9AAC415C-C477-485A-BCFA-F832D43000C6}" type="pres">
      <dgm:prSet presAssocID="{43882873-2290-45C3-A8A5-E5A0D9E79B76}" presName="node" presStyleLbl="node1" presStyleIdx="5" presStyleCnt="7" custLinFactNeighborY="-3460">
        <dgm:presLayoutVars>
          <dgm:bulletEnabled val="1"/>
        </dgm:presLayoutVars>
      </dgm:prSet>
      <dgm:spPr/>
    </dgm:pt>
    <dgm:pt modelId="{5C1CBB38-D43C-4F0E-B987-469869F54E89}" type="pres">
      <dgm:prSet presAssocID="{B9F7A866-A325-4425-9BFB-4A9FD4B8BDA4}" presName="sibTrans" presStyleCnt="0"/>
      <dgm:spPr/>
    </dgm:pt>
    <dgm:pt modelId="{3A79A869-9D23-414E-952F-2205B55CB228}" type="pres">
      <dgm:prSet presAssocID="{05CD8E73-8452-4398-BAC8-C71A5E25DFE8}" presName="node" presStyleLbl="node1" presStyleIdx="6" presStyleCnt="7">
        <dgm:presLayoutVars>
          <dgm:bulletEnabled val="1"/>
        </dgm:presLayoutVars>
      </dgm:prSet>
      <dgm:spPr/>
    </dgm:pt>
  </dgm:ptLst>
  <dgm:cxnLst>
    <dgm:cxn modelId="{FA80CA08-AB6B-4BA6-B15D-CAC18571135B}" srcId="{A70A4241-EE9F-4C68-BBB9-DD3BF62CFD2C}" destId="{2D041605-D130-4F3C-8F92-C56B5FF838E0}" srcOrd="1" destOrd="0" parTransId="{A02BD9A2-1B6F-4470-BEA6-26501B67BD46}" sibTransId="{D3E31BAA-F23C-4DC7-95DA-223EF45E08C4}"/>
    <dgm:cxn modelId="{2D40000C-82F6-456C-B070-A708D944BAFF}" type="presOf" srcId="{F31307D0-03F7-4A37-B0C6-A026CC190CFB}" destId="{DD7AA83D-2996-4B38-83D0-AABB9D42B005}" srcOrd="0" destOrd="0" presId="urn:microsoft.com/office/officeart/2005/8/layout/default"/>
    <dgm:cxn modelId="{9242D723-DA7A-4C78-BA97-0DEE060AFBC3}" type="presOf" srcId="{2D041605-D130-4F3C-8F92-C56B5FF838E0}" destId="{F71633FD-AE75-4037-94F6-2802A8288F46}" srcOrd="0" destOrd="0" presId="urn:microsoft.com/office/officeart/2005/8/layout/default"/>
    <dgm:cxn modelId="{2B5C8926-7F0E-4BFB-8715-09D0A688035F}" type="presOf" srcId="{4532355A-FD3D-45D1-99A2-939D6C1E271B}" destId="{5B4E3E5D-A04A-4042-A7BA-C6B4BD588134}" srcOrd="0" destOrd="0" presId="urn:microsoft.com/office/officeart/2005/8/layout/default"/>
    <dgm:cxn modelId="{BAA70A3C-6637-450C-AEC1-1D5B139FF02E}" srcId="{A70A4241-EE9F-4C68-BBB9-DD3BF62CFD2C}" destId="{F31307D0-03F7-4A37-B0C6-A026CC190CFB}" srcOrd="2" destOrd="0" parTransId="{28471EBB-6EB2-4014-B057-BFF9D5D16453}" sibTransId="{DFEBF483-0FE4-435B-AE58-FDB9D9D20559}"/>
    <dgm:cxn modelId="{31D0263E-C0D1-4A17-B893-C9219811113A}" type="presOf" srcId="{05CD8E73-8452-4398-BAC8-C71A5E25DFE8}" destId="{3A79A869-9D23-414E-952F-2205B55CB228}" srcOrd="0" destOrd="0" presId="urn:microsoft.com/office/officeart/2005/8/layout/default"/>
    <dgm:cxn modelId="{1B5C8C60-6DEA-45C8-803A-BDEE3823073F}" type="presOf" srcId="{9C2668A2-ABD4-49DD-AAD3-45B582912C95}" destId="{F5013B2B-7497-4AC5-9205-0399B41370C7}" srcOrd="0" destOrd="0" presId="urn:microsoft.com/office/officeart/2005/8/layout/default"/>
    <dgm:cxn modelId="{6E615F50-D79B-46E0-8F93-A00B4597CA83}" srcId="{A70A4241-EE9F-4C68-BBB9-DD3BF62CFD2C}" destId="{05CD8E73-8452-4398-BAC8-C71A5E25DFE8}" srcOrd="6" destOrd="0" parTransId="{172520D0-8FE3-4DB9-A431-1602B6CD62FC}" sibTransId="{687F1261-C31D-41A4-82CE-D857803949F3}"/>
    <dgm:cxn modelId="{655F9657-ADEC-40AD-80F0-BD230721A6D3}" srcId="{A70A4241-EE9F-4C68-BBB9-DD3BF62CFD2C}" destId="{4532355A-FD3D-45D1-99A2-939D6C1E271B}" srcOrd="0" destOrd="0" parTransId="{5F3BEC9A-C51F-4A37-B9B0-3D1C45F15E8E}" sibTransId="{5933EFDC-CC22-45F0-A57B-0EC1BA4CC163}"/>
    <dgm:cxn modelId="{CD28AF9D-5C93-4278-BDBC-33BAADD06B27}" srcId="{A70A4241-EE9F-4C68-BBB9-DD3BF62CFD2C}" destId="{43882873-2290-45C3-A8A5-E5A0D9E79B76}" srcOrd="5" destOrd="0" parTransId="{03B4DEBB-5A4C-49BA-B1B3-3B1515F106AA}" sibTransId="{B9F7A866-A325-4425-9BFB-4A9FD4B8BDA4}"/>
    <dgm:cxn modelId="{D03B079E-0E1C-45D8-822C-E5812B81C33E}" srcId="{A70A4241-EE9F-4C68-BBB9-DD3BF62CFD2C}" destId="{DE1DEC01-7410-4A0C-866D-13447B244D15}" srcOrd="3" destOrd="0" parTransId="{224B0DED-2371-455E-859B-3B65E7C10E7F}" sibTransId="{FD4A17E1-B4B1-4914-AC3B-0636C9451B67}"/>
    <dgm:cxn modelId="{ECE02AA9-ACEF-48AE-A3F1-584ADE56124E}" type="presOf" srcId="{DE1DEC01-7410-4A0C-866D-13447B244D15}" destId="{E3C01043-6303-47BF-AFF1-D97DE3A2D288}" srcOrd="0" destOrd="0" presId="urn:microsoft.com/office/officeart/2005/8/layout/default"/>
    <dgm:cxn modelId="{10E222B0-8A60-4D45-81B2-8BAA63B5DF4F}" type="presOf" srcId="{43882873-2290-45C3-A8A5-E5A0D9E79B76}" destId="{9AAC415C-C477-485A-BCFA-F832D43000C6}" srcOrd="0" destOrd="0" presId="urn:microsoft.com/office/officeart/2005/8/layout/default"/>
    <dgm:cxn modelId="{C83F6AD5-B0A1-4F3C-825A-6CAA99E2443A}" type="presOf" srcId="{A70A4241-EE9F-4C68-BBB9-DD3BF62CFD2C}" destId="{0E8F2440-72A2-4149-94E8-878B08D8CB88}" srcOrd="0" destOrd="0" presId="urn:microsoft.com/office/officeart/2005/8/layout/default"/>
    <dgm:cxn modelId="{66FAF4FD-C210-4587-BD1F-75D5EE333DFC}" srcId="{A70A4241-EE9F-4C68-BBB9-DD3BF62CFD2C}" destId="{9C2668A2-ABD4-49DD-AAD3-45B582912C95}" srcOrd="4" destOrd="0" parTransId="{EA37AD97-5AE3-4878-821D-A5CEC7C85486}" sibTransId="{4C1996EB-C5AD-4A2C-A871-D6C0AF1E06EA}"/>
    <dgm:cxn modelId="{85EE25A2-6E00-4E46-AAC1-A1BE993D61C8}" type="presParOf" srcId="{0E8F2440-72A2-4149-94E8-878B08D8CB88}" destId="{5B4E3E5D-A04A-4042-A7BA-C6B4BD588134}" srcOrd="0" destOrd="0" presId="urn:microsoft.com/office/officeart/2005/8/layout/default"/>
    <dgm:cxn modelId="{FD8311A5-EDF3-416C-9B99-981E050A50B9}" type="presParOf" srcId="{0E8F2440-72A2-4149-94E8-878B08D8CB88}" destId="{817AE9D2-C666-4449-9BB4-67827318FDB6}" srcOrd="1" destOrd="0" presId="urn:microsoft.com/office/officeart/2005/8/layout/default"/>
    <dgm:cxn modelId="{500C4695-099B-4E62-B997-E1D8D508D09A}" type="presParOf" srcId="{0E8F2440-72A2-4149-94E8-878B08D8CB88}" destId="{F71633FD-AE75-4037-94F6-2802A8288F46}" srcOrd="2" destOrd="0" presId="urn:microsoft.com/office/officeart/2005/8/layout/default"/>
    <dgm:cxn modelId="{F717C942-ED82-4AF5-A7B5-419416A16F6E}" type="presParOf" srcId="{0E8F2440-72A2-4149-94E8-878B08D8CB88}" destId="{E64DFDC1-1A65-4E48-A193-CB9C6FF99446}" srcOrd="3" destOrd="0" presId="urn:microsoft.com/office/officeart/2005/8/layout/default"/>
    <dgm:cxn modelId="{7AEB0756-10D9-4721-B5C9-48C064E30D1E}" type="presParOf" srcId="{0E8F2440-72A2-4149-94E8-878B08D8CB88}" destId="{DD7AA83D-2996-4B38-83D0-AABB9D42B005}" srcOrd="4" destOrd="0" presId="urn:microsoft.com/office/officeart/2005/8/layout/default"/>
    <dgm:cxn modelId="{FF2A0842-A468-4F14-9904-CC67709D3DEB}" type="presParOf" srcId="{0E8F2440-72A2-4149-94E8-878B08D8CB88}" destId="{47A8D821-7FA0-4694-8884-E92A15AD2D6E}" srcOrd="5" destOrd="0" presId="urn:microsoft.com/office/officeart/2005/8/layout/default"/>
    <dgm:cxn modelId="{642008AC-BA9F-42E5-9005-85E54884213A}" type="presParOf" srcId="{0E8F2440-72A2-4149-94E8-878B08D8CB88}" destId="{E3C01043-6303-47BF-AFF1-D97DE3A2D288}" srcOrd="6" destOrd="0" presId="urn:microsoft.com/office/officeart/2005/8/layout/default"/>
    <dgm:cxn modelId="{D169ABFC-AD0D-4740-98CB-906ED52901A6}" type="presParOf" srcId="{0E8F2440-72A2-4149-94E8-878B08D8CB88}" destId="{EE332A95-2E92-4B32-9DEF-298576A2AB65}" srcOrd="7" destOrd="0" presId="urn:microsoft.com/office/officeart/2005/8/layout/default"/>
    <dgm:cxn modelId="{6B598D04-C867-409D-9A2F-C36565718D08}" type="presParOf" srcId="{0E8F2440-72A2-4149-94E8-878B08D8CB88}" destId="{F5013B2B-7497-4AC5-9205-0399B41370C7}" srcOrd="8" destOrd="0" presId="urn:microsoft.com/office/officeart/2005/8/layout/default"/>
    <dgm:cxn modelId="{354B0117-284D-4650-B1A4-552DB17C98F2}" type="presParOf" srcId="{0E8F2440-72A2-4149-94E8-878B08D8CB88}" destId="{4C269A00-A94E-42A6-9E12-820F11570139}" srcOrd="9" destOrd="0" presId="urn:microsoft.com/office/officeart/2005/8/layout/default"/>
    <dgm:cxn modelId="{FC841B71-531A-43B4-BCB2-44466AA62341}" type="presParOf" srcId="{0E8F2440-72A2-4149-94E8-878B08D8CB88}" destId="{9AAC415C-C477-485A-BCFA-F832D43000C6}" srcOrd="10" destOrd="0" presId="urn:microsoft.com/office/officeart/2005/8/layout/default"/>
    <dgm:cxn modelId="{82A20C88-70C3-43DE-BF38-5C24C910D83F}" type="presParOf" srcId="{0E8F2440-72A2-4149-94E8-878B08D8CB88}" destId="{5C1CBB38-D43C-4F0E-B987-469869F54E89}" srcOrd="11" destOrd="0" presId="urn:microsoft.com/office/officeart/2005/8/layout/default"/>
    <dgm:cxn modelId="{E342716B-0CD8-41BC-9A83-09EB0E42B39E}" type="presParOf" srcId="{0E8F2440-72A2-4149-94E8-878B08D8CB88}" destId="{3A79A869-9D23-414E-952F-2205B55CB228}" srcOrd="12" destOrd="0" presId="urn:microsoft.com/office/officeart/2005/8/layout/default"/>
  </dgm:cxnLst>
  <dgm:bg>
    <a:noFill/>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E3E5D-A04A-4042-A7BA-C6B4BD588134}">
      <dsp:nvSpPr>
        <dsp:cNvPr id="0" name=""/>
        <dsp:cNvSpPr/>
      </dsp:nvSpPr>
      <dsp:spPr>
        <a:xfrm>
          <a:off x="814506" y="1216"/>
          <a:ext cx="2002208" cy="120132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ZA" sz="1600" kern="1200" dirty="0"/>
            <a:t>Introduction</a:t>
          </a:r>
          <a:endParaRPr lang="en-US" sz="1600" kern="1200" dirty="0"/>
        </a:p>
      </dsp:txBody>
      <dsp:txXfrm>
        <a:off x="814506" y="1216"/>
        <a:ext cx="2002208" cy="1201325"/>
      </dsp:txXfrm>
    </dsp:sp>
    <dsp:sp modelId="{F71633FD-AE75-4037-94F6-2802A8288F46}">
      <dsp:nvSpPr>
        <dsp:cNvPr id="0" name=""/>
        <dsp:cNvSpPr/>
      </dsp:nvSpPr>
      <dsp:spPr>
        <a:xfrm>
          <a:off x="3016935" y="1216"/>
          <a:ext cx="2002208" cy="120132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Methodology</a:t>
          </a:r>
        </a:p>
      </dsp:txBody>
      <dsp:txXfrm>
        <a:off x="3016935" y="1216"/>
        <a:ext cx="2002208" cy="1201325"/>
      </dsp:txXfrm>
    </dsp:sp>
    <dsp:sp modelId="{DD7AA83D-2996-4B38-83D0-AABB9D42B005}">
      <dsp:nvSpPr>
        <dsp:cNvPr id="0" name=""/>
        <dsp:cNvSpPr/>
      </dsp:nvSpPr>
      <dsp:spPr>
        <a:xfrm>
          <a:off x="5219365" y="1216"/>
          <a:ext cx="2002208" cy="120132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Result and Discussion</a:t>
          </a:r>
        </a:p>
      </dsp:txBody>
      <dsp:txXfrm>
        <a:off x="5219365" y="1216"/>
        <a:ext cx="2002208" cy="1201325"/>
      </dsp:txXfrm>
    </dsp:sp>
    <dsp:sp modelId="{E3C01043-6303-47BF-AFF1-D97DE3A2D288}">
      <dsp:nvSpPr>
        <dsp:cNvPr id="0" name=""/>
        <dsp:cNvSpPr/>
      </dsp:nvSpPr>
      <dsp:spPr>
        <a:xfrm>
          <a:off x="7421794" y="1216"/>
          <a:ext cx="2002208" cy="120132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 Country with COVID-19</a:t>
          </a:r>
        </a:p>
      </dsp:txBody>
      <dsp:txXfrm>
        <a:off x="7421794" y="1216"/>
        <a:ext cx="2002208" cy="1201325"/>
      </dsp:txXfrm>
    </dsp:sp>
    <dsp:sp modelId="{F5013B2B-7497-4AC5-9205-0399B41370C7}">
      <dsp:nvSpPr>
        <dsp:cNvPr id="0" name=""/>
        <dsp:cNvSpPr/>
      </dsp:nvSpPr>
      <dsp:spPr>
        <a:xfrm>
          <a:off x="1915721" y="1402762"/>
          <a:ext cx="2002208" cy="120132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ZA" sz="1600" kern="1200" dirty="0"/>
            <a:t>Death Cases	</a:t>
          </a:r>
          <a:endParaRPr lang="en-US" sz="1600" kern="1200" dirty="0"/>
        </a:p>
      </dsp:txBody>
      <dsp:txXfrm>
        <a:off x="1915721" y="1402762"/>
        <a:ext cx="2002208" cy="1201325"/>
      </dsp:txXfrm>
    </dsp:sp>
    <dsp:sp modelId="{9AAC415C-C477-485A-BCFA-F832D43000C6}">
      <dsp:nvSpPr>
        <dsp:cNvPr id="0" name=""/>
        <dsp:cNvSpPr/>
      </dsp:nvSpPr>
      <dsp:spPr>
        <a:xfrm>
          <a:off x="4118150" y="1361197"/>
          <a:ext cx="2002208" cy="120132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ZA" sz="1600" kern="1200" dirty="0"/>
            <a:t>Conclusion	</a:t>
          </a:r>
          <a:endParaRPr lang="en-US" sz="1600" kern="1200" dirty="0"/>
        </a:p>
      </dsp:txBody>
      <dsp:txXfrm>
        <a:off x="4118150" y="1361197"/>
        <a:ext cx="2002208" cy="1201325"/>
      </dsp:txXfrm>
    </dsp:sp>
    <dsp:sp modelId="{3A79A869-9D23-414E-952F-2205B55CB228}">
      <dsp:nvSpPr>
        <dsp:cNvPr id="0" name=""/>
        <dsp:cNvSpPr/>
      </dsp:nvSpPr>
      <dsp:spPr>
        <a:xfrm>
          <a:off x="6320580" y="1402762"/>
          <a:ext cx="2002208" cy="120132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ZA" sz="1600" kern="1200" dirty="0"/>
            <a:t>Thank you</a:t>
          </a:r>
          <a:endParaRPr lang="en-US" sz="1600" kern="1200" dirty="0"/>
        </a:p>
      </dsp:txBody>
      <dsp:txXfrm>
        <a:off x="6320580" y="1402762"/>
        <a:ext cx="2002208" cy="120132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0DF988-5CAB-432B-8D0B-D8C3E059DFB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BE356AA-AEFC-428A-8BD0-AA2D3C5918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37DEA4-367D-4080-83F2-8D3D2CA6B32A}" type="datetimeFigureOut">
              <a:rPr lang="en-US" smtClean="0"/>
              <a:t>9/30/2022</a:t>
            </a:fld>
            <a:endParaRPr lang="en-US" dirty="0"/>
          </a:p>
        </p:txBody>
      </p:sp>
      <p:sp>
        <p:nvSpPr>
          <p:cNvPr id="4" name="Footer Placeholder 3">
            <a:extLst>
              <a:ext uri="{FF2B5EF4-FFF2-40B4-BE49-F238E27FC236}">
                <a16:creationId xmlns:a16="http://schemas.microsoft.com/office/drawing/2014/main" id="{E4865BBC-F712-4550-A53A-E3704893E6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944CF1-DDB6-4D6E-8031-215AE90439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908541-035C-4B65-9610-76D15F8AC213}" type="slidenum">
              <a:rPr lang="en-US" smtClean="0"/>
              <a:t>‹#›</a:t>
            </a:fld>
            <a:endParaRPr lang="en-US" dirty="0"/>
          </a:p>
        </p:txBody>
      </p:sp>
    </p:spTree>
    <p:extLst>
      <p:ext uri="{BB962C8B-B14F-4D97-AF65-F5344CB8AC3E}">
        <p14:creationId xmlns:p14="http://schemas.microsoft.com/office/powerpoint/2010/main" val="4195519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0E602-17AB-462D-97EB-415C7E6D4A8D}" type="datetimeFigureOut">
              <a:rPr lang="en-US" smtClean="0"/>
              <a:t>9/30/2022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9CF3A1-9863-43A3-B39B-8E6FEFD6E20B}" type="slidenum">
              <a:rPr lang="en-US" smtClean="0"/>
              <a:t>‹#›</a:t>
            </a:fld>
            <a:endParaRPr lang="en-US" dirty="0"/>
          </a:p>
        </p:txBody>
      </p:sp>
    </p:spTree>
    <p:extLst>
      <p:ext uri="{BB962C8B-B14F-4D97-AF65-F5344CB8AC3E}">
        <p14:creationId xmlns:p14="http://schemas.microsoft.com/office/powerpoint/2010/main" val="58456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1</a:t>
            </a:fld>
            <a:endParaRPr lang="en-US" dirty="0"/>
          </a:p>
        </p:txBody>
      </p:sp>
    </p:spTree>
    <p:extLst>
      <p:ext uri="{BB962C8B-B14F-4D97-AF65-F5344CB8AC3E}">
        <p14:creationId xmlns:p14="http://schemas.microsoft.com/office/powerpoint/2010/main" val="1978941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D9429-67C4-4688-B497-2D10480057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833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3</a:t>
            </a:fld>
            <a:endParaRPr lang="en-US" dirty="0"/>
          </a:p>
        </p:txBody>
      </p:sp>
    </p:spTree>
    <p:extLst>
      <p:ext uri="{BB962C8B-B14F-4D97-AF65-F5344CB8AC3E}">
        <p14:creationId xmlns:p14="http://schemas.microsoft.com/office/powerpoint/2010/main" val="3126380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86114-9098-435A-92ED-EB5C60A8594F}"/>
              </a:ext>
            </a:extLst>
          </p:cNvPr>
          <p:cNvSpPr/>
          <p:nvPr userDrawn="1"/>
        </p:nvSpPr>
        <p:spPr>
          <a:xfrm>
            <a:off x="360000" y="360000"/>
            <a:ext cx="11473200" cy="61380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3677EC-F535-460C-B8F2-2DE379673467}"/>
              </a:ext>
            </a:extLst>
          </p:cNvPr>
          <p:cNvSpPr/>
          <p:nvPr/>
        </p:nvSpPr>
        <p:spPr>
          <a:xfrm>
            <a:off x="7538301" y="359999"/>
            <a:ext cx="4294899" cy="613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3C0D9D9-BD9E-4496-B006-48F8564772EA}"/>
              </a:ext>
            </a:extLst>
          </p:cNvPr>
          <p:cNvSpPr/>
          <p:nvPr/>
        </p:nvSpPr>
        <p:spPr>
          <a:xfrm>
            <a:off x="7180411" y="711624"/>
            <a:ext cx="4294899" cy="538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7B97580-930D-4D78-B1CF-B3362065422C}"/>
              </a:ext>
            </a:extLst>
          </p:cNvPr>
          <p:cNvSpPr/>
          <p:nvPr/>
        </p:nvSpPr>
        <p:spPr>
          <a:xfrm flipH="1">
            <a:off x="7538301" y="724153"/>
            <a:ext cx="357889" cy="357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F7CCE60-6E08-4CDE-B013-9C636A46C8A2}"/>
              </a:ext>
            </a:extLst>
          </p:cNvPr>
          <p:cNvSpPr/>
          <p:nvPr/>
        </p:nvSpPr>
        <p:spPr>
          <a:xfrm flipH="1">
            <a:off x="7538301" y="5739959"/>
            <a:ext cx="357889" cy="3578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C4AC3B-AEEF-47EF-9226-CF64AC78260D}"/>
              </a:ext>
            </a:extLst>
          </p:cNvPr>
          <p:cNvSpPr>
            <a:spLocks noGrp="1"/>
          </p:cNvSpPr>
          <p:nvPr userDrawn="1">
            <p:ph type="ctrTitle"/>
          </p:nvPr>
        </p:nvSpPr>
        <p:spPr>
          <a:xfrm>
            <a:off x="7871790" y="2042319"/>
            <a:ext cx="3168000" cy="2387600"/>
          </a:xfrm>
        </p:spPr>
        <p:txBody>
          <a:bodyPr lIns="0" tIns="0" rIns="0" bIns="0" anchor="b">
            <a:normAutofit/>
          </a:bodyPr>
          <a:lstStyle>
            <a:lvl1pPr algn="ctr">
              <a:lnSpc>
                <a:spcPct val="8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A6BF959-E47C-478B-BD16-0D4D033531B8}"/>
              </a:ext>
            </a:extLst>
          </p:cNvPr>
          <p:cNvSpPr>
            <a:spLocks noGrp="1"/>
          </p:cNvSpPr>
          <p:nvPr userDrawn="1">
            <p:ph type="subTitle" idx="1"/>
          </p:nvPr>
        </p:nvSpPr>
        <p:spPr>
          <a:xfrm>
            <a:off x="7871790" y="5166704"/>
            <a:ext cx="3168000" cy="766957"/>
          </a:xfrm>
        </p:spPr>
        <p:txBody>
          <a:bodyPr lIns="0" tIns="0" rIns="0" bIns="0">
            <a:normAutofit/>
          </a:bodyPr>
          <a:lstStyle>
            <a:lvl1pPr marL="0" indent="0" algn="ctr">
              <a:buNone/>
              <a:defRPr sz="2000"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7">
            <a:extLst>
              <a:ext uri="{FF2B5EF4-FFF2-40B4-BE49-F238E27FC236}">
                <a16:creationId xmlns:a16="http://schemas.microsoft.com/office/drawing/2014/main" id="{0A85E8A1-43CB-4B51-9B45-2010B5833B02}"/>
              </a:ext>
            </a:extLst>
          </p:cNvPr>
          <p:cNvSpPr>
            <a:spLocks noGrp="1"/>
          </p:cNvSpPr>
          <p:nvPr userDrawn="1">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A3758FB8-19A9-47B1-8D16-FC78E7E2D1ED}"/>
              </a:ext>
            </a:extLst>
          </p:cNvPr>
          <p:cNvSpPr>
            <a:spLocks noGrp="1"/>
          </p:cNvSpPr>
          <p:nvPr userDrawn="1">
            <p:ph type="sldNum" sz="quarter" idx="11"/>
          </p:nvPr>
        </p:nvSpPr>
        <p:spPr/>
        <p:txBody>
          <a:bodyPr/>
          <a:lstStyle/>
          <a:p>
            <a:fld id="{BA282B3E-4E3B-4D3F-AC29-B6E963F9C7A1}" type="slidenum">
              <a:rPr lang="en-US" smtClean="0"/>
              <a:t>‹#›</a:t>
            </a:fld>
            <a:endParaRPr lang="en-US" dirty="0"/>
          </a:p>
        </p:txBody>
      </p:sp>
      <p:sp>
        <p:nvSpPr>
          <p:cNvPr id="18" name="Rectangle 17">
            <a:extLst>
              <a:ext uri="{FF2B5EF4-FFF2-40B4-BE49-F238E27FC236}">
                <a16:creationId xmlns:a16="http://schemas.microsoft.com/office/drawing/2014/main" id="{B33ED610-C66B-4824-A437-94E15AA5FF81}"/>
              </a:ext>
            </a:extLst>
          </p:cNvPr>
          <p:cNvSpPr/>
          <p:nvPr userDrawn="1"/>
        </p:nvSpPr>
        <p:spPr>
          <a:xfrm>
            <a:off x="6817676" y="4469671"/>
            <a:ext cx="720624" cy="2028329"/>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0865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4096F10-4648-48FC-B20E-41DB833A838F}"/>
              </a:ext>
            </a:extLst>
          </p:cNvPr>
          <p:cNvSpPr/>
          <p:nvPr userDrawn="1"/>
        </p:nvSpPr>
        <p:spPr>
          <a:xfrm>
            <a:off x="360000" y="360000"/>
            <a:ext cx="11473200" cy="613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5C63F9B-C252-4EF8-A01A-4BA6640780A5}"/>
              </a:ext>
            </a:extLst>
          </p:cNvPr>
          <p:cNvSpPr/>
          <p:nvPr userDrawn="1"/>
        </p:nvSpPr>
        <p:spPr>
          <a:xfrm>
            <a:off x="4065847" y="0"/>
            <a:ext cx="4060307" cy="1836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4250406" y="5778000"/>
            <a:ext cx="3691188" cy="108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4104860" y="360000"/>
            <a:ext cx="4015409" cy="1330688"/>
          </a:xfrm>
        </p:spPr>
        <p:txBody>
          <a:bodyPr anchor="b"/>
          <a:lstStyle>
            <a:lvl1pPr algn="ctr">
              <a:defRPr i="0">
                <a:solidFill>
                  <a:schemeClr val="bg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3" name="Freeform: Shape 12">
            <a:extLst>
              <a:ext uri="{FF2B5EF4-FFF2-40B4-BE49-F238E27FC236}">
                <a16:creationId xmlns:a16="http://schemas.microsoft.com/office/drawing/2014/main" id="{C9052014-F3D5-4680-A8B9-D47134B2BB0F}"/>
              </a:ext>
            </a:extLst>
          </p:cNvPr>
          <p:cNvSpPr/>
          <p:nvPr userDrawn="1"/>
        </p:nvSpPr>
        <p:spPr>
          <a:xfrm>
            <a:off x="720000" y="720000"/>
            <a:ext cx="10753200" cy="5382000"/>
          </a:xfrm>
          <a:custGeom>
            <a:avLst/>
            <a:gdLst>
              <a:gd name="connsiteX0" fmla="*/ 0 w 10753200"/>
              <a:gd name="connsiteY0" fmla="*/ 0 h 5382000"/>
              <a:gd name="connsiteX1" fmla="*/ 2946000 w 10753200"/>
              <a:gd name="connsiteY1" fmla="*/ 0 h 5382000"/>
              <a:gd name="connsiteX2" fmla="*/ 2946000 w 10753200"/>
              <a:gd name="connsiteY2" fmla="*/ 745624 h 5382000"/>
              <a:gd name="connsiteX3" fmla="*/ 7806000 w 10753200"/>
              <a:gd name="connsiteY3" fmla="*/ 745624 h 5382000"/>
              <a:gd name="connsiteX4" fmla="*/ 7806000 w 10753200"/>
              <a:gd name="connsiteY4" fmla="*/ 0 h 5382000"/>
              <a:gd name="connsiteX5" fmla="*/ 10753200 w 10753200"/>
              <a:gd name="connsiteY5" fmla="*/ 0 h 5382000"/>
              <a:gd name="connsiteX6" fmla="*/ 10753200 w 10753200"/>
              <a:gd name="connsiteY6" fmla="*/ 5382000 h 5382000"/>
              <a:gd name="connsiteX7" fmla="*/ 0 w 10753200"/>
              <a:gd name="connsiteY7" fmla="*/ 5382000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8" fmla="*/ 7897440 w 10753200"/>
              <a:gd name="connsiteY8" fmla="*/ 837064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 name="connsiteX6" fmla="*/ 2946000 w 10753200"/>
              <a:gd name="connsiteY6"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200" h="5382000">
                <a:moveTo>
                  <a:pt x="7806000" y="0"/>
                </a:moveTo>
                <a:lnTo>
                  <a:pt x="10753200" y="0"/>
                </a:lnTo>
                <a:lnTo>
                  <a:pt x="10753200" y="5382000"/>
                </a:lnTo>
                <a:lnTo>
                  <a:pt x="0" y="5382000"/>
                </a:lnTo>
                <a:lnTo>
                  <a:pt x="0" y="0"/>
                </a:lnTo>
                <a:lnTo>
                  <a:pt x="2946000" y="0"/>
                </a:lnTo>
              </a:path>
            </a:pathLst>
          </a:custGeom>
          <a:noFill/>
          <a:ln>
            <a:solidFill>
              <a:schemeClr val="bg1"/>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2260047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Top L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4096F10-4648-48FC-B20E-41DB833A838F}"/>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5C63F9B-C252-4EF8-A01A-4BA6640780A5}"/>
              </a:ext>
            </a:extLst>
          </p:cNvPr>
          <p:cNvSpPr/>
          <p:nvPr userDrawn="1"/>
        </p:nvSpPr>
        <p:spPr>
          <a:xfrm>
            <a:off x="4065847" y="0"/>
            <a:ext cx="4060307" cy="1836000"/>
          </a:xfrm>
          <a:prstGeom prst="rect">
            <a:avLst/>
          </a:prstGeom>
          <a:solidFill>
            <a:schemeClr val="accent5">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4250406" y="5778000"/>
            <a:ext cx="3691188" cy="1080000"/>
          </a:xfrm>
          <a:prstGeom prst="rect">
            <a:avLst/>
          </a:prstGeom>
          <a:solidFill>
            <a:schemeClr val="accent5">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4104860" y="360000"/>
            <a:ext cx="4015409" cy="1330688"/>
          </a:xfrm>
        </p:spPr>
        <p:txBody>
          <a:bodyPr anchor="b"/>
          <a:lstStyle>
            <a:lvl1pPr algn="ctr">
              <a:defRPr i="0">
                <a:solidFill>
                  <a:schemeClr val="bg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3" name="Freeform: Shape 12">
            <a:extLst>
              <a:ext uri="{FF2B5EF4-FFF2-40B4-BE49-F238E27FC236}">
                <a16:creationId xmlns:a16="http://schemas.microsoft.com/office/drawing/2014/main" id="{C9052014-F3D5-4680-A8B9-D47134B2BB0F}"/>
              </a:ext>
            </a:extLst>
          </p:cNvPr>
          <p:cNvSpPr/>
          <p:nvPr userDrawn="1"/>
        </p:nvSpPr>
        <p:spPr>
          <a:xfrm>
            <a:off x="720000" y="720000"/>
            <a:ext cx="10753200" cy="5382000"/>
          </a:xfrm>
          <a:custGeom>
            <a:avLst/>
            <a:gdLst>
              <a:gd name="connsiteX0" fmla="*/ 0 w 10753200"/>
              <a:gd name="connsiteY0" fmla="*/ 0 h 5382000"/>
              <a:gd name="connsiteX1" fmla="*/ 2946000 w 10753200"/>
              <a:gd name="connsiteY1" fmla="*/ 0 h 5382000"/>
              <a:gd name="connsiteX2" fmla="*/ 2946000 w 10753200"/>
              <a:gd name="connsiteY2" fmla="*/ 745624 h 5382000"/>
              <a:gd name="connsiteX3" fmla="*/ 7806000 w 10753200"/>
              <a:gd name="connsiteY3" fmla="*/ 745624 h 5382000"/>
              <a:gd name="connsiteX4" fmla="*/ 7806000 w 10753200"/>
              <a:gd name="connsiteY4" fmla="*/ 0 h 5382000"/>
              <a:gd name="connsiteX5" fmla="*/ 10753200 w 10753200"/>
              <a:gd name="connsiteY5" fmla="*/ 0 h 5382000"/>
              <a:gd name="connsiteX6" fmla="*/ 10753200 w 10753200"/>
              <a:gd name="connsiteY6" fmla="*/ 5382000 h 5382000"/>
              <a:gd name="connsiteX7" fmla="*/ 0 w 10753200"/>
              <a:gd name="connsiteY7" fmla="*/ 5382000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8" fmla="*/ 7897440 w 10753200"/>
              <a:gd name="connsiteY8" fmla="*/ 837064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 name="connsiteX6" fmla="*/ 2946000 w 10753200"/>
              <a:gd name="connsiteY6"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200" h="5382000">
                <a:moveTo>
                  <a:pt x="7806000" y="0"/>
                </a:moveTo>
                <a:lnTo>
                  <a:pt x="10753200" y="0"/>
                </a:lnTo>
                <a:lnTo>
                  <a:pt x="10753200" y="5382000"/>
                </a:lnTo>
                <a:lnTo>
                  <a:pt x="0" y="5382000"/>
                </a:lnTo>
                <a:lnTo>
                  <a:pt x="0" y="0"/>
                </a:lnTo>
                <a:lnTo>
                  <a:pt x="2946000" y="0"/>
                </a:lnTo>
              </a:path>
            </a:pathLst>
          </a:custGeom>
          <a:noFill/>
          <a:ln>
            <a:solidFill>
              <a:schemeClr val="accent3"/>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2184904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Only" preserve="1">
  <p:cSld name="Title Only Left Light">
    <p:bg>
      <p:bgPr>
        <a:solidFill>
          <a:schemeClr val="accent6">
            <a:lumMod val="5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07A34A-1BB3-4673-8E88-53D27CCD8A14}"/>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0" y="2385000"/>
            <a:ext cx="72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1003851" y="2453081"/>
            <a:ext cx="4015409" cy="1330688"/>
          </a:xfrm>
        </p:spPr>
        <p:txBody>
          <a:bodyPr anchor="b"/>
          <a:lstStyle>
            <a:lvl1pPr algn="ctr">
              <a:defRPr i="0">
                <a:solidFill>
                  <a:schemeClr val="accent3">
                    <a:lumMod val="75000"/>
                  </a:schemeClr>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1" name="Rectangle 10">
            <a:extLst>
              <a:ext uri="{FF2B5EF4-FFF2-40B4-BE49-F238E27FC236}">
                <a16:creationId xmlns:a16="http://schemas.microsoft.com/office/drawing/2014/main" id="{500DE010-77BA-4E35-97A1-A032049D87CB}"/>
              </a:ext>
            </a:extLst>
          </p:cNvPr>
          <p:cNvSpPr/>
          <p:nvPr userDrawn="1"/>
        </p:nvSpPr>
        <p:spPr>
          <a:xfrm>
            <a:off x="11112000" y="2385000"/>
            <a:ext cx="108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7DA9AB89-FE71-4487-BE1F-7DA75DEB7CC3}"/>
              </a:ext>
            </a:extLst>
          </p:cNvPr>
          <p:cNvSpPr/>
          <p:nvPr userDrawn="1"/>
        </p:nvSpPr>
        <p:spPr>
          <a:xfrm rot="16200000">
            <a:off x="3387001" y="-1960199"/>
            <a:ext cx="5418000" cy="10778400"/>
          </a:xfrm>
          <a:custGeom>
            <a:avLst/>
            <a:gdLst>
              <a:gd name="connsiteX0" fmla="*/ 0 w 10767616"/>
              <a:gd name="connsiteY0" fmla="*/ 0 h 5418000"/>
              <a:gd name="connsiteX1" fmla="*/ 2921260 w 10767616"/>
              <a:gd name="connsiteY1" fmla="*/ 0 h 5418000"/>
              <a:gd name="connsiteX2" fmla="*/ 2921260 w 10767616"/>
              <a:gd name="connsiteY2" fmla="*/ 246371 h 5418000"/>
              <a:gd name="connsiteX3" fmla="*/ 7861969 w 10767616"/>
              <a:gd name="connsiteY3" fmla="*/ 246371 h 5418000"/>
              <a:gd name="connsiteX4" fmla="*/ 7861969 w 10767616"/>
              <a:gd name="connsiteY4" fmla="*/ 0 h 5418000"/>
              <a:gd name="connsiteX5" fmla="*/ 10767616 w 10767616"/>
              <a:gd name="connsiteY5" fmla="*/ 0 h 5418000"/>
              <a:gd name="connsiteX6" fmla="*/ 10767616 w 10767616"/>
              <a:gd name="connsiteY6" fmla="*/ 5418000 h 5418000"/>
              <a:gd name="connsiteX7" fmla="*/ 0 w 10767616"/>
              <a:gd name="connsiteY7" fmla="*/ 5418000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8" fmla="*/ 7953409 w 10767616"/>
              <a:gd name="connsiteY8" fmla="*/ 337811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 name="connsiteX6" fmla="*/ 2921260 w 10767616"/>
              <a:gd name="connsiteY6"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7616" h="5418000">
                <a:moveTo>
                  <a:pt x="7861969" y="0"/>
                </a:moveTo>
                <a:lnTo>
                  <a:pt x="10767616" y="0"/>
                </a:lnTo>
                <a:lnTo>
                  <a:pt x="10767616" y="5418000"/>
                </a:lnTo>
                <a:lnTo>
                  <a:pt x="0" y="5418000"/>
                </a:lnTo>
                <a:lnTo>
                  <a:pt x="0" y="0"/>
                </a:lnTo>
                <a:lnTo>
                  <a:pt x="2921260" y="0"/>
                </a:lnTo>
              </a:path>
            </a:pathLst>
          </a:custGeom>
          <a:noFill/>
          <a:ln>
            <a:solidFill>
              <a:schemeClr val="accent4"/>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2BB0C100-97B0-4EEE-B661-715650D5E826}"/>
              </a:ext>
            </a:extLst>
          </p:cNvPr>
          <p:cNvSpPr/>
          <p:nvPr userDrawn="1"/>
        </p:nvSpPr>
        <p:spPr>
          <a:xfrm flipH="1">
            <a:off x="706800" y="577800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7685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Only" preserve="1">
  <p:cSld name="Title Only Right Light">
    <p:bg>
      <p:bgPr>
        <a:solidFill>
          <a:schemeClr val="accent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07A34A-1BB3-4673-8E88-53D27CCD8A14}"/>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0" y="2385000"/>
            <a:ext cx="36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7108590" y="2453081"/>
            <a:ext cx="4015409" cy="1330688"/>
          </a:xfrm>
        </p:spPr>
        <p:txBody>
          <a:bodyPr anchor="b"/>
          <a:lstStyle>
            <a:lvl1pPr algn="ctr">
              <a:defRPr i="0">
                <a:solidFill>
                  <a:schemeClr val="accent3">
                    <a:lumMod val="75000"/>
                  </a:schemeClr>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1" name="Rectangle 10">
            <a:extLst>
              <a:ext uri="{FF2B5EF4-FFF2-40B4-BE49-F238E27FC236}">
                <a16:creationId xmlns:a16="http://schemas.microsoft.com/office/drawing/2014/main" id="{500DE010-77BA-4E35-97A1-A032049D87CB}"/>
              </a:ext>
            </a:extLst>
          </p:cNvPr>
          <p:cNvSpPr/>
          <p:nvPr userDrawn="1"/>
        </p:nvSpPr>
        <p:spPr>
          <a:xfrm>
            <a:off x="11471998" y="2385000"/>
            <a:ext cx="720001"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7DA9AB89-FE71-4487-BE1F-7DA75DEB7CC3}"/>
              </a:ext>
            </a:extLst>
          </p:cNvPr>
          <p:cNvSpPr/>
          <p:nvPr userDrawn="1"/>
        </p:nvSpPr>
        <p:spPr>
          <a:xfrm rot="5400000" flipH="1">
            <a:off x="3387001" y="-1960199"/>
            <a:ext cx="5418000" cy="10778400"/>
          </a:xfrm>
          <a:custGeom>
            <a:avLst/>
            <a:gdLst>
              <a:gd name="connsiteX0" fmla="*/ 0 w 10767616"/>
              <a:gd name="connsiteY0" fmla="*/ 0 h 5418000"/>
              <a:gd name="connsiteX1" fmla="*/ 2921260 w 10767616"/>
              <a:gd name="connsiteY1" fmla="*/ 0 h 5418000"/>
              <a:gd name="connsiteX2" fmla="*/ 2921260 w 10767616"/>
              <a:gd name="connsiteY2" fmla="*/ 246371 h 5418000"/>
              <a:gd name="connsiteX3" fmla="*/ 7861969 w 10767616"/>
              <a:gd name="connsiteY3" fmla="*/ 246371 h 5418000"/>
              <a:gd name="connsiteX4" fmla="*/ 7861969 w 10767616"/>
              <a:gd name="connsiteY4" fmla="*/ 0 h 5418000"/>
              <a:gd name="connsiteX5" fmla="*/ 10767616 w 10767616"/>
              <a:gd name="connsiteY5" fmla="*/ 0 h 5418000"/>
              <a:gd name="connsiteX6" fmla="*/ 10767616 w 10767616"/>
              <a:gd name="connsiteY6" fmla="*/ 5418000 h 5418000"/>
              <a:gd name="connsiteX7" fmla="*/ 0 w 10767616"/>
              <a:gd name="connsiteY7" fmla="*/ 5418000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8" fmla="*/ 7953409 w 10767616"/>
              <a:gd name="connsiteY8" fmla="*/ 337811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 name="connsiteX6" fmla="*/ 2921260 w 10767616"/>
              <a:gd name="connsiteY6"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7616" h="5418000">
                <a:moveTo>
                  <a:pt x="7861969" y="0"/>
                </a:moveTo>
                <a:lnTo>
                  <a:pt x="10767616" y="0"/>
                </a:lnTo>
                <a:lnTo>
                  <a:pt x="10767616" y="5418000"/>
                </a:lnTo>
                <a:lnTo>
                  <a:pt x="0" y="5418000"/>
                </a:lnTo>
                <a:lnTo>
                  <a:pt x="0" y="0"/>
                </a:lnTo>
                <a:lnTo>
                  <a:pt x="2921260" y="0"/>
                </a:lnTo>
              </a:path>
            </a:pathLst>
          </a:custGeom>
          <a:noFill/>
          <a:ln>
            <a:solidFill>
              <a:schemeClr val="accent4"/>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ectangle 11">
            <a:extLst>
              <a:ext uri="{FF2B5EF4-FFF2-40B4-BE49-F238E27FC236}">
                <a16:creationId xmlns:a16="http://schemas.microsoft.com/office/drawing/2014/main" id="{41CF587A-B161-455A-8783-631E82DF3D52}"/>
              </a:ext>
            </a:extLst>
          </p:cNvPr>
          <p:cNvSpPr/>
          <p:nvPr userDrawn="1"/>
        </p:nvSpPr>
        <p:spPr>
          <a:xfrm flipH="1">
            <a:off x="11125201" y="720000"/>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0198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Only" preserve="1">
  <p:cSld name="Title Only Left Dark">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07A34A-1BB3-4673-8E88-53D27CCD8A14}"/>
              </a:ext>
            </a:extLst>
          </p:cNvPr>
          <p:cNvSpPr/>
          <p:nvPr userDrawn="1"/>
        </p:nvSpPr>
        <p:spPr>
          <a:xfrm>
            <a:off x="360000" y="360000"/>
            <a:ext cx="11473200" cy="613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0" y="2385000"/>
            <a:ext cx="72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1003851" y="2453081"/>
            <a:ext cx="4015409" cy="1330688"/>
          </a:xfrm>
        </p:spPr>
        <p:txBody>
          <a:bodyPr anchor="b"/>
          <a:lstStyle>
            <a:lvl1pPr algn="ctr">
              <a:defRPr i="0">
                <a:solidFill>
                  <a:schemeClr val="bg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1" name="Rectangle 10">
            <a:extLst>
              <a:ext uri="{FF2B5EF4-FFF2-40B4-BE49-F238E27FC236}">
                <a16:creationId xmlns:a16="http://schemas.microsoft.com/office/drawing/2014/main" id="{500DE010-77BA-4E35-97A1-A032049D87CB}"/>
              </a:ext>
            </a:extLst>
          </p:cNvPr>
          <p:cNvSpPr/>
          <p:nvPr userDrawn="1"/>
        </p:nvSpPr>
        <p:spPr>
          <a:xfrm>
            <a:off x="11112000" y="2385000"/>
            <a:ext cx="108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7DA9AB89-FE71-4487-BE1F-7DA75DEB7CC3}"/>
              </a:ext>
            </a:extLst>
          </p:cNvPr>
          <p:cNvSpPr/>
          <p:nvPr userDrawn="1"/>
        </p:nvSpPr>
        <p:spPr>
          <a:xfrm rot="16200000">
            <a:off x="3387001" y="-1960199"/>
            <a:ext cx="5418000" cy="10778400"/>
          </a:xfrm>
          <a:custGeom>
            <a:avLst/>
            <a:gdLst>
              <a:gd name="connsiteX0" fmla="*/ 0 w 10767616"/>
              <a:gd name="connsiteY0" fmla="*/ 0 h 5418000"/>
              <a:gd name="connsiteX1" fmla="*/ 2921260 w 10767616"/>
              <a:gd name="connsiteY1" fmla="*/ 0 h 5418000"/>
              <a:gd name="connsiteX2" fmla="*/ 2921260 w 10767616"/>
              <a:gd name="connsiteY2" fmla="*/ 246371 h 5418000"/>
              <a:gd name="connsiteX3" fmla="*/ 7861969 w 10767616"/>
              <a:gd name="connsiteY3" fmla="*/ 246371 h 5418000"/>
              <a:gd name="connsiteX4" fmla="*/ 7861969 w 10767616"/>
              <a:gd name="connsiteY4" fmla="*/ 0 h 5418000"/>
              <a:gd name="connsiteX5" fmla="*/ 10767616 w 10767616"/>
              <a:gd name="connsiteY5" fmla="*/ 0 h 5418000"/>
              <a:gd name="connsiteX6" fmla="*/ 10767616 w 10767616"/>
              <a:gd name="connsiteY6" fmla="*/ 5418000 h 5418000"/>
              <a:gd name="connsiteX7" fmla="*/ 0 w 10767616"/>
              <a:gd name="connsiteY7" fmla="*/ 5418000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8" fmla="*/ 7953409 w 10767616"/>
              <a:gd name="connsiteY8" fmla="*/ 337811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 name="connsiteX6" fmla="*/ 2921260 w 10767616"/>
              <a:gd name="connsiteY6"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7616" h="5418000">
                <a:moveTo>
                  <a:pt x="7861969" y="0"/>
                </a:moveTo>
                <a:lnTo>
                  <a:pt x="10767616" y="0"/>
                </a:lnTo>
                <a:lnTo>
                  <a:pt x="10767616" y="5418000"/>
                </a:lnTo>
                <a:lnTo>
                  <a:pt x="0" y="5418000"/>
                </a:lnTo>
                <a:lnTo>
                  <a:pt x="0" y="0"/>
                </a:lnTo>
                <a:lnTo>
                  <a:pt x="2921260" y="0"/>
                </a:lnTo>
              </a:path>
            </a:pathLst>
          </a:custGeom>
          <a:noFill/>
          <a:ln>
            <a:solidFill>
              <a:schemeClr val="bg1"/>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2BB0C100-97B0-4EEE-B661-715650D5E826}"/>
              </a:ext>
            </a:extLst>
          </p:cNvPr>
          <p:cNvSpPr/>
          <p:nvPr userDrawn="1"/>
        </p:nvSpPr>
        <p:spPr>
          <a:xfrm flipH="1">
            <a:off x="706800" y="577800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4048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9373E7-96AD-4D3A-89FC-75B37BB2C87B}"/>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9E01CD27-564C-4C36-AFC8-1DAB684F65E9}"/>
              </a:ext>
            </a:extLst>
          </p:cNvPr>
          <p:cNvSpPr>
            <a:spLocks noGrp="1"/>
          </p:cNvSpPr>
          <p:nvPr>
            <p:ph type="ftr" sz="quarter" idx="10"/>
          </p:nvPr>
        </p:nvSpPr>
        <p:spPr/>
        <p:txBody>
          <a:bodyPr/>
          <a:lstStyle/>
          <a:p>
            <a:endParaRPr lang="en-US" dirty="0"/>
          </a:p>
        </p:txBody>
      </p:sp>
      <p:sp>
        <p:nvSpPr>
          <p:cNvPr id="6" name="Slide Number Placeholder 5">
            <a:extLst>
              <a:ext uri="{FF2B5EF4-FFF2-40B4-BE49-F238E27FC236}">
                <a16:creationId xmlns:a16="http://schemas.microsoft.com/office/drawing/2014/main" id="{1788FFDF-C113-4368-A9BD-F6D9A2962B85}"/>
              </a:ext>
            </a:extLst>
          </p:cNvPr>
          <p:cNvSpPr>
            <a:spLocks noGrp="1"/>
          </p:cNvSpPr>
          <p:nvPr>
            <p:ph type="sldNum" sz="quarter" idx="11"/>
          </p:nvPr>
        </p:nvSpPr>
        <p:spPr/>
        <p:txBody>
          <a:bodyPr/>
          <a:lstStyle/>
          <a:p>
            <a:fld id="{BA282B3E-4E3B-4D3F-AC29-B6E963F9C7A1}" type="slidenum">
              <a:rPr lang="en-US" smtClean="0"/>
              <a:t>‹#›</a:t>
            </a:fld>
            <a:endParaRPr lang="en-US" dirty="0"/>
          </a:p>
        </p:txBody>
      </p:sp>
    </p:spTree>
    <p:extLst>
      <p:ext uri="{BB962C8B-B14F-4D97-AF65-F5344CB8AC3E}">
        <p14:creationId xmlns:p14="http://schemas.microsoft.com/office/powerpoint/2010/main" val="2489415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with Bor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9373E7-96AD-4D3A-89FC-75B37BB2C87B}"/>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9E01CD27-564C-4C36-AFC8-1DAB684F65E9}"/>
              </a:ext>
            </a:extLst>
          </p:cNvPr>
          <p:cNvSpPr>
            <a:spLocks noGrp="1"/>
          </p:cNvSpPr>
          <p:nvPr>
            <p:ph type="ftr" sz="quarter" idx="10"/>
          </p:nvPr>
        </p:nvSpPr>
        <p:spPr/>
        <p:txBody>
          <a:bodyPr/>
          <a:lstStyle/>
          <a:p>
            <a:endParaRPr lang="en-US" dirty="0"/>
          </a:p>
        </p:txBody>
      </p:sp>
      <p:sp>
        <p:nvSpPr>
          <p:cNvPr id="6" name="Slide Number Placeholder 5">
            <a:extLst>
              <a:ext uri="{FF2B5EF4-FFF2-40B4-BE49-F238E27FC236}">
                <a16:creationId xmlns:a16="http://schemas.microsoft.com/office/drawing/2014/main" id="{1788FFDF-C113-4368-A9BD-F6D9A2962B85}"/>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8" name="Rectangle 7">
            <a:extLst>
              <a:ext uri="{FF2B5EF4-FFF2-40B4-BE49-F238E27FC236}">
                <a16:creationId xmlns:a16="http://schemas.microsoft.com/office/drawing/2014/main" id="{582268F6-10A6-447E-9928-37CC0D5A4B0A}"/>
              </a:ext>
            </a:extLst>
          </p:cNvPr>
          <p:cNvSpPr/>
          <p:nvPr userDrawn="1"/>
        </p:nvSpPr>
        <p:spPr>
          <a:xfrm>
            <a:off x="720000" y="720000"/>
            <a:ext cx="10753200" cy="5382000"/>
          </a:xfrm>
          <a:prstGeom prst="rect">
            <a:avLst/>
          </a:prstGeom>
          <a:noFill/>
          <a:ln>
            <a:solidFill>
              <a:schemeClr val="accent3"/>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2570863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6280A-DD18-47F6-A3B4-3B0571BE0C04}"/>
              </a:ext>
            </a:extLst>
          </p:cNvPr>
          <p:cNvSpPr>
            <a:spLocks noGrp="1"/>
          </p:cNvSpPr>
          <p:nvPr>
            <p:ph type="title"/>
          </p:nvPr>
        </p:nvSpPr>
        <p:spPr>
          <a:xfrm>
            <a:off x="839788" y="987424"/>
            <a:ext cx="3932237" cy="1069975"/>
          </a:xfrm>
        </p:spPr>
        <p:txBody>
          <a:bodyPr anchor="b"/>
          <a:lstStyle>
            <a:lvl1pPr algn="l">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055BB1-64FB-4BD8-95CC-0516CA79B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364E89-A8EE-406F-81DD-C6357B15CC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Footer Placeholder 7">
            <a:extLst>
              <a:ext uri="{FF2B5EF4-FFF2-40B4-BE49-F238E27FC236}">
                <a16:creationId xmlns:a16="http://schemas.microsoft.com/office/drawing/2014/main" id="{508C719C-3F6B-4A74-BAD7-C48CE3BB03E9}"/>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D8CFE0CD-5513-4A5E-9C88-11D165C62919}"/>
              </a:ext>
            </a:extLst>
          </p:cNvPr>
          <p:cNvSpPr>
            <a:spLocks noGrp="1"/>
          </p:cNvSpPr>
          <p:nvPr>
            <p:ph type="sldNum" sz="quarter" idx="11"/>
          </p:nvPr>
        </p:nvSpPr>
        <p:spPr/>
        <p:txBody>
          <a:bodyPr/>
          <a:lstStyle/>
          <a:p>
            <a:fld id="{BA282B3E-4E3B-4D3F-AC29-B6E963F9C7A1}" type="slidenum">
              <a:rPr lang="en-US" smtClean="0"/>
              <a:t>‹#›</a:t>
            </a:fld>
            <a:endParaRPr lang="en-US" dirty="0"/>
          </a:p>
        </p:txBody>
      </p:sp>
    </p:spTree>
    <p:extLst>
      <p:ext uri="{BB962C8B-B14F-4D97-AF65-F5344CB8AC3E}">
        <p14:creationId xmlns:p14="http://schemas.microsoft.com/office/powerpoint/2010/main" val="3003467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2" name="Rectangle 1"/>
          <p:cNvSpPr/>
          <p:nvPr userDrawn="1"/>
        </p:nvSpPr>
        <p:spPr>
          <a:xfrm>
            <a:off x="0" y="3429000"/>
            <a:ext cx="12192000" cy="3429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1026" name="Picture 2" descr="E:\002-KIMS BUSINESS\007-02-Googleslidesppt\02-GSppt-Contents-Kim\20170215\02-abs\businessman-with-city-vew-png.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5247" y="452670"/>
            <a:ext cx="2807248" cy="583158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9"/>
          <p:cNvSpPr>
            <a:spLocks noGrp="1"/>
          </p:cNvSpPr>
          <p:nvPr>
            <p:ph type="body" sz="quarter" idx="10" hasCustomPrompt="1"/>
          </p:nvPr>
        </p:nvSpPr>
        <p:spPr>
          <a:xfrm>
            <a:off x="3422494" y="356659"/>
            <a:ext cx="8769505" cy="864096"/>
          </a:xfrm>
          <a:prstGeom prst="rect">
            <a:avLst/>
          </a:prstGeom>
        </p:spPr>
        <p:txBody>
          <a:bodyPr anchor="ctr"/>
          <a:lstStyle>
            <a:lvl1pPr marL="0" indent="0" algn="l">
              <a:buNone/>
              <a:defRPr sz="48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33380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r Use Layout">
    <p:spTree>
      <p:nvGrpSpPr>
        <p:cNvPr id="1" name=""/>
        <p:cNvGrpSpPr/>
        <p:nvPr/>
      </p:nvGrpSpPr>
      <p:grpSpPr>
        <a:xfrm>
          <a:off x="0" y="0"/>
          <a:ext cx="0" cy="0"/>
          <a:chOff x="0" y="0"/>
          <a:chExt cx="0" cy="0"/>
        </a:xfrm>
      </p:grpSpPr>
      <p:sp>
        <p:nvSpPr>
          <p:cNvPr id="2" name="Rectangle 1"/>
          <p:cNvSpPr/>
          <p:nvPr userDrawn="1"/>
        </p:nvSpPr>
        <p:spPr>
          <a:xfrm>
            <a:off x="0" y="3429000"/>
            <a:ext cx="12192000" cy="3429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1026" name="Picture 2" descr="E:\002-KIMS BUSINESS\007-02-Googleslidesppt\02-GSppt-Contents-Kim\20170215\02-abs\businessman-with-city-vew-png.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2050" y="944012"/>
            <a:ext cx="2391284" cy="496749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9"/>
          <p:cNvSpPr>
            <a:spLocks noGrp="1"/>
          </p:cNvSpPr>
          <p:nvPr>
            <p:ph type="body" sz="quarter" idx="10" hasCustomPrompt="1"/>
          </p:nvPr>
        </p:nvSpPr>
        <p:spPr>
          <a:xfrm>
            <a:off x="2523333" y="644691"/>
            <a:ext cx="9668667" cy="768085"/>
          </a:xfrm>
          <a:prstGeom prst="rect">
            <a:avLst/>
          </a:prstGeom>
        </p:spPr>
        <p:txBody>
          <a:bodyPr anchor="ctr"/>
          <a:lstStyle>
            <a:lvl1pPr marL="0" indent="0" algn="l">
              <a:buNone/>
              <a:defRPr sz="48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904995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86114-9098-435A-92ED-EB5C60A8594F}"/>
              </a:ext>
            </a:extLst>
          </p:cNvPr>
          <p:cNvSpPr/>
          <p:nvPr userDrawn="1"/>
        </p:nvSpPr>
        <p:spPr>
          <a:xfrm>
            <a:off x="360000" y="360000"/>
            <a:ext cx="11473200" cy="61380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3677EC-F535-460C-B8F2-2DE379673467}"/>
              </a:ext>
            </a:extLst>
          </p:cNvPr>
          <p:cNvSpPr/>
          <p:nvPr/>
        </p:nvSpPr>
        <p:spPr>
          <a:xfrm>
            <a:off x="7538301" y="359999"/>
            <a:ext cx="4294899" cy="613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3C0D9D9-BD9E-4496-B006-48F8564772EA}"/>
              </a:ext>
            </a:extLst>
          </p:cNvPr>
          <p:cNvSpPr/>
          <p:nvPr/>
        </p:nvSpPr>
        <p:spPr>
          <a:xfrm>
            <a:off x="7180411" y="711624"/>
            <a:ext cx="4294899" cy="538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7B97580-930D-4D78-B1CF-B3362065422C}"/>
              </a:ext>
            </a:extLst>
          </p:cNvPr>
          <p:cNvSpPr/>
          <p:nvPr/>
        </p:nvSpPr>
        <p:spPr>
          <a:xfrm flipH="1">
            <a:off x="7538301" y="724153"/>
            <a:ext cx="357889" cy="357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F7CCE60-6E08-4CDE-B013-9C636A46C8A2}"/>
              </a:ext>
            </a:extLst>
          </p:cNvPr>
          <p:cNvSpPr/>
          <p:nvPr/>
        </p:nvSpPr>
        <p:spPr>
          <a:xfrm flipH="1">
            <a:off x="7538301" y="5739959"/>
            <a:ext cx="357889" cy="3578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9B2250-3DBA-4931-BA35-E001AF48DACB}"/>
              </a:ext>
            </a:extLst>
          </p:cNvPr>
          <p:cNvSpPr/>
          <p:nvPr/>
        </p:nvSpPr>
        <p:spPr>
          <a:xfrm>
            <a:off x="6817676" y="4469671"/>
            <a:ext cx="720624" cy="2028329"/>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C4AC3B-AEEF-47EF-9226-CF64AC78260D}"/>
              </a:ext>
            </a:extLst>
          </p:cNvPr>
          <p:cNvSpPr>
            <a:spLocks noGrp="1"/>
          </p:cNvSpPr>
          <p:nvPr userDrawn="1">
            <p:ph type="ctrTitle"/>
          </p:nvPr>
        </p:nvSpPr>
        <p:spPr>
          <a:xfrm>
            <a:off x="7871790" y="2042319"/>
            <a:ext cx="3168000" cy="2387600"/>
          </a:xfrm>
        </p:spPr>
        <p:txBody>
          <a:bodyPr lIns="0" tIns="0" rIns="0" bIns="0" anchor="b">
            <a:normAutofit/>
          </a:bodyPr>
          <a:lstStyle>
            <a:lvl1pPr algn="ctr">
              <a:lnSpc>
                <a:spcPct val="8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A6BF959-E47C-478B-BD16-0D4D033531B8}"/>
              </a:ext>
            </a:extLst>
          </p:cNvPr>
          <p:cNvSpPr>
            <a:spLocks noGrp="1"/>
          </p:cNvSpPr>
          <p:nvPr userDrawn="1">
            <p:ph type="subTitle" idx="1"/>
          </p:nvPr>
        </p:nvSpPr>
        <p:spPr>
          <a:xfrm>
            <a:off x="7871790" y="5166704"/>
            <a:ext cx="3168000" cy="766957"/>
          </a:xfrm>
        </p:spPr>
        <p:txBody>
          <a:bodyPr lIns="0" tIns="0" rIns="0" bIns="0">
            <a:normAutofit/>
          </a:bodyPr>
          <a:lstStyle>
            <a:lvl1pPr marL="0" indent="0" algn="ctr">
              <a:buNone/>
              <a:defRPr sz="2000"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7">
            <a:extLst>
              <a:ext uri="{FF2B5EF4-FFF2-40B4-BE49-F238E27FC236}">
                <a16:creationId xmlns:a16="http://schemas.microsoft.com/office/drawing/2014/main" id="{0A85E8A1-43CB-4B51-9B45-2010B5833B02}"/>
              </a:ext>
            </a:extLst>
          </p:cNvPr>
          <p:cNvSpPr>
            <a:spLocks noGrp="1"/>
          </p:cNvSpPr>
          <p:nvPr userDrawn="1">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A3758FB8-19A9-47B1-8D16-FC78E7E2D1ED}"/>
              </a:ext>
            </a:extLst>
          </p:cNvPr>
          <p:cNvSpPr>
            <a:spLocks noGrp="1"/>
          </p:cNvSpPr>
          <p:nvPr userDrawn="1">
            <p:ph type="sldNum" sz="quarter" idx="11"/>
          </p:nvPr>
        </p:nvSpPr>
        <p:spPr/>
        <p:txBody>
          <a:bodyPr/>
          <a:lstStyle/>
          <a:p>
            <a:fld id="{BA282B3E-4E3B-4D3F-AC29-B6E963F9C7A1}" type="slidenum">
              <a:rPr lang="en-US" smtClean="0"/>
              <a:t>‹#›</a:t>
            </a:fld>
            <a:endParaRPr lang="en-US" dirty="0"/>
          </a:p>
        </p:txBody>
      </p:sp>
      <p:sp>
        <p:nvSpPr>
          <p:cNvPr id="5" name="Picture Placeholder 4">
            <a:extLst>
              <a:ext uri="{FF2B5EF4-FFF2-40B4-BE49-F238E27FC236}">
                <a16:creationId xmlns:a16="http://schemas.microsoft.com/office/drawing/2014/main" id="{8180DC9F-82D9-470B-A264-73E211A439DF}"/>
              </a:ext>
            </a:extLst>
          </p:cNvPr>
          <p:cNvSpPr>
            <a:spLocks noGrp="1"/>
          </p:cNvSpPr>
          <p:nvPr>
            <p:ph type="pic" sz="quarter" idx="12" hasCustomPrompt="1"/>
          </p:nvPr>
        </p:nvSpPr>
        <p:spPr>
          <a:xfrm>
            <a:off x="720000" y="720000"/>
            <a:ext cx="6818300" cy="5382000"/>
          </a:xfrm>
        </p:spPr>
        <p:txBody>
          <a:bodyPr anchor="ctr">
            <a:normAutofit/>
          </a:bodyPr>
          <a:lstStyle>
            <a:lvl1pPr marL="0" indent="0" algn="ctr">
              <a:buNone/>
              <a:defRPr sz="1800" i="1"/>
            </a:lvl1pPr>
          </a:lstStyle>
          <a:p>
            <a:r>
              <a:rPr lang="en-US" dirty="0"/>
              <a:t>Insert Your Picture Here</a:t>
            </a:r>
          </a:p>
        </p:txBody>
      </p:sp>
    </p:spTree>
    <p:extLst>
      <p:ext uri="{BB962C8B-B14F-4D97-AF65-F5344CB8AC3E}">
        <p14:creationId xmlns:p14="http://schemas.microsoft.com/office/powerpoint/2010/main" val="38744001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9"/>
          <p:cNvSpPr>
            <a:spLocks noGrp="1"/>
          </p:cNvSpPr>
          <p:nvPr>
            <p:ph type="body" sz="quarter" idx="11" hasCustomPrompt="1"/>
          </p:nvPr>
        </p:nvSpPr>
        <p:spPr>
          <a:xfrm>
            <a:off x="0" y="164638"/>
            <a:ext cx="12192000"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
        <p:nvSpPr>
          <p:cNvPr id="6" name="Text Placeholder 9"/>
          <p:cNvSpPr>
            <a:spLocks noGrp="1"/>
          </p:cNvSpPr>
          <p:nvPr>
            <p:ph type="body" sz="quarter" idx="12" hasCustomPrompt="1"/>
          </p:nvPr>
        </p:nvSpPr>
        <p:spPr>
          <a:xfrm>
            <a:off x="0" y="932723"/>
            <a:ext cx="12192000" cy="384043"/>
          </a:xfrm>
          <a:prstGeom prst="rect">
            <a:avLst/>
          </a:prstGeom>
        </p:spPr>
        <p:txBody>
          <a:bodyPr anchor="ctr"/>
          <a:lstStyle>
            <a:lvl1pPr marL="0" indent="0" algn="ctr">
              <a:buNone/>
              <a:defRPr sz="16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746026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2">
            <a:lumMod val="75000"/>
          </a:schemeClr>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6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2557524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9045397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007435" y="164638"/>
            <a:ext cx="11184565" cy="768085"/>
          </a:xfrm>
          <a:prstGeom prst="rect">
            <a:avLst/>
          </a:prstGeom>
        </p:spPr>
        <p:txBody>
          <a:bodyPr anchor="ctr"/>
          <a:lstStyle>
            <a:lvl1pPr marL="0" indent="0" algn="l">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007435" y="932723"/>
            <a:ext cx="11184565" cy="384043"/>
          </a:xfrm>
          <a:prstGeom prst="rect">
            <a:avLst/>
          </a:prstGeom>
        </p:spPr>
        <p:txBody>
          <a:bodyPr anchor="ctr"/>
          <a:lstStyle>
            <a:lvl1pPr marL="0" indent="0" algn="l">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6" name="Picture 2" descr="E:\002-KIMS BUSINESS\007-02-Googleslidesppt\02-GSppt-Contents-Kim\20170215\02-abs\businessman-with-city-vew-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10992544" y="4581129"/>
            <a:ext cx="1010061" cy="2098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5524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6501341"/>
            <a:ext cx="12192000" cy="384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21778306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4485117"/>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11439409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831637" y="164638"/>
            <a:ext cx="9360363" cy="768085"/>
          </a:xfrm>
          <a:prstGeom prst="rect">
            <a:avLst/>
          </a:prstGeom>
        </p:spPr>
        <p:txBody>
          <a:bodyPr anchor="ctr"/>
          <a:lstStyle>
            <a:lvl1pPr marL="0" indent="0" algn="l">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831637" y="932723"/>
            <a:ext cx="9360363" cy="384043"/>
          </a:xfrm>
          <a:prstGeom prst="rect">
            <a:avLst/>
          </a:prstGeom>
        </p:spPr>
        <p:txBody>
          <a:bodyPr anchor="ctr"/>
          <a:lstStyle>
            <a:lvl1pPr marL="0" indent="0" algn="l">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8887910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6501341"/>
            <a:ext cx="12192000" cy="384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5" name="Picture Placeholder 2"/>
          <p:cNvSpPr>
            <a:spLocks noGrp="1"/>
          </p:cNvSpPr>
          <p:nvPr>
            <p:ph type="pic" idx="1" hasCustomPrompt="1"/>
          </p:nvPr>
        </p:nvSpPr>
        <p:spPr>
          <a:xfrm>
            <a:off x="817082" y="1658404"/>
            <a:ext cx="2286301" cy="2222545"/>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3" name="Frame 2"/>
          <p:cNvSpPr/>
          <p:nvPr userDrawn="1"/>
        </p:nvSpPr>
        <p:spPr>
          <a:xfrm>
            <a:off x="647087" y="1508787"/>
            <a:ext cx="2592288" cy="4512501"/>
          </a:xfrm>
          <a:prstGeom prst="frame">
            <a:avLst>
              <a:gd name="adj1" fmla="val 18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14" name="Picture Placeholder 2"/>
          <p:cNvSpPr>
            <a:spLocks noGrp="1"/>
          </p:cNvSpPr>
          <p:nvPr>
            <p:ph type="pic" idx="12" hasCustomPrompt="1"/>
          </p:nvPr>
        </p:nvSpPr>
        <p:spPr>
          <a:xfrm>
            <a:off x="3579358" y="1658404"/>
            <a:ext cx="2286301" cy="2222545"/>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Frame 14"/>
          <p:cNvSpPr/>
          <p:nvPr userDrawn="1"/>
        </p:nvSpPr>
        <p:spPr>
          <a:xfrm>
            <a:off x="3409363" y="1508787"/>
            <a:ext cx="2592288" cy="4512501"/>
          </a:xfrm>
          <a:prstGeom prst="frame">
            <a:avLst>
              <a:gd name="adj1" fmla="val 18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16" name="Picture Placeholder 2"/>
          <p:cNvSpPr>
            <a:spLocks noGrp="1"/>
          </p:cNvSpPr>
          <p:nvPr>
            <p:ph type="pic" idx="13" hasCustomPrompt="1"/>
          </p:nvPr>
        </p:nvSpPr>
        <p:spPr>
          <a:xfrm>
            <a:off x="6341634" y="1658404"/>
            <a:ext cx="2286301" cy="2222545"/>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Frame 16"/>
          <p:cNvSpPr/>
          <p:nvPr userDrawn="1"/>
        </p:nvSpPr>
        <p:spPr>
          <a:xfrm>
            <a:off x="6171639" y="1508787"/>
            <a:ext cx="2592288" cy="4512501"/>
          </a:xfrm>
          <a:prstGeom prst="frame">
            <a:avLst>
              <a:gd name="adj1" fmla="val 182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18" name="Picture Placeholder 2"/>
          <p:cNvSpPr>
            <a:spLocks noGrp="1"/>
          </p:cNvSpPr>
          <p:nvPr>
            <p:ph type="pic" idx="14" hasCustomPrompt="1"/>
          </p:nvPr>
        </p:nvSpPr>
        <p:spPr>
          <a:xfrm>
            <a:off x="9103910" y="1658404"/>
            <a:ext cx="2286301" cy="2222545"/>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Frame 18"/>
          <p:cNvSpPr/>
          <p:nvPr userDrawn="1"/>
        </p:nvSpPr>
        <p:spPr>
          <a:xfrm>
            <a:off x="8933915" y="1508787"/>
            <a:ext cx="2592288" cy="4512501"/>
          </a:xfrm>
          <a:prstGeom prst="frame">
            <a:avLst>
              <a:gd name="adj1" fmla="val 18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Tree>
    <p:extLst>
      <p:ext uri="{BB962C8B-B14F-4D97-AF65-F5344CB8AC3E}">
        <p14:creationId xmlns:p14="http://schemas.microsoft.com/office/powerpoint/2010/main" val="25535802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9072331" y="409665"/>
            <a:ext cx="2688299" cy="6048672"/>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3887755" y="409665"/>
            <a:ext cx="4992555" cy="6048672"/>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9705148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600" b="0" baseline="0">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612192" y="1679604"/>
            <a:ext cx="2304000" cy="2304000"/>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3108469" y="4155291"/>
            <a:ext cx="2304000" cy="2304000"/>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 name="Rectangle 1"/>
          <p:cNvSpPr/>
          <p:nvPr userDrawn="1"/>
        </p:nvSpPr>
        <p:spPr>
          <a:xfrm>
            <a:off x="3108213" y="1679348"/>
            <a:ext cx="2304256" cy="2304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8" name="Rectangle 7"/>
          <p:cNvSpPr/>
          <p:nvPr userDrawn="1"/>
        </p:nvSpPr>
        <p:spPr>
          <a:xfrm>
            <a:off x="612192" y="4155035"/>
            <a:ext cx="2304256" cy="2304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9" name="Picture Placeholder 2"/>
          <p:cNvSpPr>
            <a:spLocks noGrp="1"/>
          </p:cNvSpPr>
          <p:nvPr>
            <p:ph type="pic" idx="13" hasCustomPrompt="1"/>
          </p:nvPr>
        </p:nvSpPr>
        <p:spPr>
          <a:xfrm>
            <a:off x="5604747" y="1679349"/>
            <a:ext cx="5952661" cy="4779943"/>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835040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4312-8F47-47A2-B516-8177B86706CC}"/>
              </a:ext>
            </a:extLst>
          </p:cNvPr>
          <p:cNvSpPr>
            <a:spLocks noGrp="1"/>
          </p:cNvSpPr>
          <p:nvPr>
            <p:ph type="title"/>
          </p:nvPr>
        </p:nvSpPr>
        <p:spPr/>
        <p:txBody>
          <a:bodyPr/>
          <a:lstStyle>
            <a:lvl1pPr>
              <a:defRPr i="0"/>
            </a:lvl1pPr>
          </a:lstStyle>
          <a:p>
            <a:r>
              <a:rPr lang="en-US"/>
              <a:t>Click to edit Master title style</a:t>
            </a:r>
          </a:p>
        </p:txBody>
      </p:sp>
      <p:sp>
        <p:nvSpPr>
          <p:cNvPr id="3" name="Content Placeholder 2">
            <a:extLst>
              <a:ext uri="{FF2B5EF4-FFF2-40B4-BE49-F238E27FC236}">
                <a16:creationId xmlns:a16="http://schemas.microsoft.com/office/drawing/2014/main" id="{27404CAD-77D6-446D-9A66-D58B8AE176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8B61B44-10FA-428B-8BF8-C394F5615CF9}"/>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2223D0DA-91AB-4EBB-8EB2-6AA2C48D5120}"/>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0" name="Rectangle 9">
            <a:extLst>
              <a:ext uri="{FF2B5EF4-FFF2-40B4-BE49-F238E27FC236}">
                <a16:creationId xmlns:a16="http://schemas.microsoft.com/office/drawing/2014/main" id="{AD41F296-3DCB-4C9E-952C-F67314DAE035}"/>
              </a:ext>
            </a:extLst>
          </p:cNvPr>
          <p:cNvSpPr/>
          <p:nvPr userDrawn="1"/>
        </p:nvSpPr>
        <p:spPr>
          <a:xfrm>
            <a:off x="4386000" y="0"/>
            <a:ext cx="3420000" cy="72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1" name="Rectangle 10">
            <a:extLst>
              <a:ext uri="{FF2B5EF4-FFF2-40B4-BE49-F238E27FC236}">
                <a16:creationId xmlns:a16="http://schemas.microsoft.com/office/drawing/2014/main" id="{18D70D7B-44ED-404A-AE13-9736DF7B3B33}"/>
              </a:ext>
            </a:extLst>
          </p:cNvPr>
          <p:cNvSpPr/>
          <p:nvPr userDrawn="1"/>
        </p:nvSpPr>
        <p:spPr>
          <a:xfrm flipH="1">
            <a:off x="4026000" y="359999"/>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4B41035-2FD8-4902-B929-588169F22676}"/>
              </a:ext>
            </a:extLst>
          </p:cNvPr>
          <p:cNvSpPr/>
          <p:nvPr userDrawn="1"/>
        </p:nvSpPr>
        <p:spPr>
          <a:xfrm flipH="1">
            <a:off x="7806000" y="359999"/>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5A932B8-FAA6-4A87-B8F7-68ED82F755E7}"/>
              </a:ext>
            </a:extLst>
          </p:cNvPr>
          <p:cNvSpPr/>
          <p:nvPr userDrawn="1"/>
        </p:nvSpPr>
        <p:spPr>
          <a:xfrm>
            <a:off x="4386000" y="6498000"/>
            <a:ext cx="3420000" cy="36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10051656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1679510" y="644691"/>
            <a:ext cx="4617573" cy="556861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5061841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6" name="Rectangle 5"/>
          <p:cNvSpPr/>
          <p:nvPr userDrawn="1"/>
        </p:nvSpPr>
        <p:spPr>
          <a:xfrm>
            <a:off x="0" y="1714500"/>
            <a:ext cx="12192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1027" name="Picture 3" descr="D:\GoogleSlides\002-기본자료\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84032" y="1000941"/>
            <a:ext cx="4992555" cy="4977947"/>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6579609" y="1166248"/>
            <a:ext cx="4588665" cy="3126848"/>
          </a:xfrm>
          <a:prstGeom prst="rect">
            <a:avLst/>
          </a:prstGeom>
          <a:solidFill>
            <a:schemeClr val="bg1">
              <a:lumMod val="95000"/>
            </a:schemeClr>
          </a:solidFill>
          <a:effectLst/>
        </p:spPr>
        <p:txBody>
          <a:bodyPr anchor="ctr"/>
          <a:lstStyle>
            <a:lvl1pPr marL="0" indent="0" algn="ctr">
              <a:buNone/>
              <a:defRPr sz="1600" b="1"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Text Placeholder 9"/>
          <p:cNvSpPr>
            <a:spLocks noGrp="1"/>
          </p:cNvSpPr>
          <p:nvPr>
            <p:ph type="body" sz="quarter" idx="10" hasCustomPrompt="1"/>
          </p:nvPr>
        </p:nvSpPr>
        <p:spPr>
          <a:xfrm>
            <a:off x="623392" y="242176"/>
            <a:ext cx="11568608" cy="768085"/>
          </a:xfrm>
          <a:prstGeom prst="rect">
            <a:avLst/>
          </a:prstGeom>
        </p:spPr>
        <p:txBody>
          <a:bodyPr anchor="ctr"/>
          <a:lstStyle>
            <a:lvl1pPr marL="0" indent="0" algn="l">
              <a:buNone/>
              <a:defRPr sz="4800" b="0" baseline="0">
                <a:solidFill>
                  <a:schemeClr val="accent1"/>
                </a:solidFill>
                <a:latin typeface="+mj-lt"/>
                <a:cs typeface="Arial" pitchFamily="34" charset="0"/>
              </a:defRPr>
            </a:lvl1pPr>
          </a:lstStyle>
          <a:p>
            <a:pPr lvl="0"/>
            <a:r>
              <a:rPr lang="en-US" altLang="ko-KR" dirty="0"/>
              <a:t>IMAGES &amp; CONTENTS</a:t>
            </a:r>
          </a:p>
        </p:txBody>
      </p:sp>
      <p:sp>
        <p:nvSpPr>
          <p:cNvPr id="9" name="Text Placeholder 9"/>
          <p:cNvSpPr>
            <a:spLocks noGrp="1"/>
          </p:cNvSpPr>
          <p:nvPr>
            <p:ph type="body" sz="quarter" idx="11" hasCustomPrompt="1"/>
          </p:nvPr>
        </p:nvSpPr>
        <p:spPr>
          <a:xfrm>
            <a:off x="623392" y="1010261"/>
            <a:ext cx="11568608" cy="384043"/>
          </a:xfrm>
          <a:prstGeom prst="rect">
            <a:avLst/>
          </a:prstGeom>
        </p:spPr>
        <p:txBody>
          <a:bodyPr anchor="ctr"/>
          <a:lstStyle>
            <a:lvl1pPr marL="0" indent="0" algn="l">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8436506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3" name="Rectangle 2"/>
          <p:cNvSpPr/>
          <p:nvPr userDrawn="1"/>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4"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64424" y="1195252"/>
            <a:ext cx="3744416" cy="4534413"/>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9796605" y="1379449"/>
            <a:ext cx="1440160" cy="333573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7596127" y="1575061"/>
            <a:ext cx="2159479" cy="333573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4592615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3887755" y="0"/>
            <a:ext cx="4416491" cy="6858000"/>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8363342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12192000" cy="6858000"/>
          </a:xfrm>
          <a:prstGeom prst="rect">
            <a:avLst/>
          </a:prstGeom>
          <a:solidFill>
            <a:schemeClr val="bg1">
              <a:lumMod val="8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5740373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580987" y="624086"/>
            <a:ext cx="5376597" cy="268829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6101749" y="624086"/>
            <a:ext cx="2688000" cy="268829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6101749" y="3504407"/>
            <a:ext cx="2688000" cy="268829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8934213" y="3504407"/>
            <a:ext cx="2688000" cy="268829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 name="Rectangle 1"/>
          <p:cNvSpPr/>
          <p:nvPr userDrawn="1"/>
        </p:nvSpPr>
        <p:spPr>
          <a:xfrm>
            <a:off x="8933915" y="624087"/>
            <a:ext cx="2688299" cy="26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Tree>
    <p:extLst>
      <p:ext uri="{BB962C8B-B14F-4D97-AF65-F5344CB8AC3E}">
        <p14:creationId xmlns:p14="http://schemas.microsoft.com/office/powerpoint/2010/main" val="37271575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92955" y="260648"/>
            <a:ext cx="3927460" cy="309420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292955" y="3525012"/>
            <a:ext cx="3927460" cy="309420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7973809" y="260648"/>
            <a:ext cx="3927460" cy="309420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7973809" y="3525012"/>
            <a:ext cx="3927460" cy="309420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 name="Rectangle 1"/>
          <p:cNvSpPr/>
          <p:nvPr userDrawn="1"/>
        </p:nvSpPr>
        <p:spPr>
          <a:xfrm>
            <a:off x="4367808" y="260647"/>
            <a:ext cx="3458605" cy="6365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29245357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32150854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accent1"/>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spTree>
    <p:extLst>
      <p:ext uri="{BB962C8B-B14F-4D97-AF65-F5344CB8AC3E}">
        <p14:creationId xmlns:p14="http://schemas.microsoft.com/office/powerpoint/2010/main" val="35162021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6619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Narrow Title and Content with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D493F5F-AC40-4F60-A0B1-577DF95C5348}"/>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7611CC6-4034-4273-B7B4-094F017E5B09}"/>
              </a:ext>
            </a:extLst>
          </p:cNvPr>
          <p:cNvSpPr/>
          <p:nvPr userDrawn="1"/>
        </p:nvSpPr>
        <p:spPr>
          <a:xfrm flipH="1">
            <a:off x="11473200" y="6138000"/>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B54312-8F47-47A2-B516-8177B86706CC}"/>
              </a:ext>
            </a:extLst>
          </p:cNvPr>
          <p:cNvSpPr>
            <a:spLocks noGrp="1"/>
          </p:cNvSpPr>
          <p:nvPr>
            <p:ph type="title"/>
          </p:nvPr>
        </p:nvSpPr>
        <p:spPr>
          <a:xfrm>
            <a:off x="8776250" y="894521"/>
            <a:ext cx="2577549" cy="1858617"/>
          </a:xfrm>
        </p:spPr>
        <p:txBody>
          <a:bodyPr anchor="b">
            <a:normAutofit/>
          </a:bodyPr>
          <a:lstStyle>
            <a:lvl1pPr algn="ctr">
              <a:defRPr sz="3200" i="0">
                <a:solidFill>
                  <a:schemeClr val="tx1">
                    <a:lumMod val="85000"/>
                    <a:lumOff val="1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7404CAD-77D6-446D-9A66-D58B8AE176BD}"/>
              </a:ext>
            </a:extLst>
          </p:cNvPr>
          <p:cNvSpPr>
            <a:spLocks noGrp="1"/>
          </p:cNvSpPr>
          <p:nvPr>
            <p:ph idx="1"/>
          </p:nvPr>
        </p:nvSpPr>
        <p:spPr>
          <a:xfrm>
            <a:off x="8776252" y="3856383"/>
            <a:ext cx="2577548" cy="21070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B8B61B44-10FA-428B-8BF8-C394F5615CF9}"/>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2223D0DA-91AB-4EBB-8EB2-6AA2C48D5120}"/>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3" name="Freeform: Shape 12">
            <a:extLst>
              <a:ext uri="{FF2B5EF4-FFF2-40B4-BE49-F238E27FC236}">
                <a16:creationId xmlns:a16="http://schemas.microsoft.com/office/drawing/2014/main" id="{29751C31-CBB5-46BC-BEF2-9804C8527D67}"/>
              </a:ext>
            </a:extLst>
          </p:cNvPr>
          <p:cNvSpPr/>
          <p:nvPr userDrawn="1"/>
        </p:nvSpPr>
        <p:spPr>
          <a:xfrm>
            <a:off x="8584635" y="713698"/>
            <a:ext cx="2879560" cy="5418000"/>
          </a:xfrm>
          <a:custGeom>
            <a:avLst/>
            <a:gdLst>
              <a:gd name="connsiteX0" fmla="*/ 0 w 2879560"/>
              <a:gd name="connsiteY0" fmla="*/ 0 h 5418000"/>
              <a:gd name="connsiteX1" fmla="*/ 179215 w 2879560"/>
              <a:gd name="connsiteY1" fmla="*/ 0 h 5418000"/>
              <a:gd name="connsiteX2" fmla="*/ 179215 w 2879560"/>
              <a:gd name="connsiteY2" fmla="*/ 366302 h 5418000"/>
              <a:gd name="connsiteX3" fmla="*/ 2700346 w 2879560"/>
              <a:gd name="connsiteY3" fmla="*/ 366302 h 5418000"/>
              <a:gd name="connsiteX4" fmla="*/ 2700346 w 2879560"/>
              <a:gd name="connsiteY4" fmla="*/ 0 h 5418000"/>
              <a:gd name="connsiteX5" fmla="*/ 2879560 w 2879560"/>
              <a:gd name="connsiteY5" fmla="*/ 0 h 5418000"/>
              <a:gd name="connsiteX6" fmla="*/ 2879560 w 2879560"/>
              <a:gd name="connsiteY6" fmla="*/ 5418000 h 5418000"/>
              <a:gd name="connsiteX7" fmla="*/ 0 w 2879560"/>
              <a:gd name="connsiteY7" fmla="*/ 5418000 h 5418000"/>
              <a:gd name="connsiteX0" fmla="*/ 2700346 w 2879560"/>
              <a:gd name="connsiteY0" fmla="*/ 366302 h 5418000"/>
              <a:gd name="connsiteX1" fmla="*/ 2700346 w 2879560"/>
              <a:gd name="connsiteY1" fmla="*/ 0 h 5418000"/>
              <a:gd name="connsiteX2" fmla="*/ 2879560 w 2879560"/>
              <a:gd name="connsiteY2" fmla="*/ 0 h 5418000"/>
              <a:gd name="connsiteX3" fmla="*/ 2879560 w 2879560"/>
              <a:gd name="connsiteY3" fmla="*/ 5418000 h 5418000"/>
              <a:gd name="connsiteX4" fmla="*/ 0 w 2879560"/>
              <a:gd name="connsiteY4" fmla="*/ 5418000 h 5418000"/>
              <a:gd name="connsiteX5" fmla="*/ 0 w 2879560"/>
              <a:gd name="connsiteY5" fmla="*/ 0 h 5418000"/>
              <a:gd name="connsiteX6" fmla="*/ 179215 w 2879560"/>
              <a:gd name="connsiteY6" fmla="*/ 0 h 5418000"/>
              <a:gd name="connsiteX7" fmla="*/ 179215 w 2879560"/>
              <a:gd name="connsiteY7" fmla="*/ 366302 h 5418000"/>
              <a:gd name="connsiteX8" fmla="*/ 2791786 w 2879560"/>
              <a:gd name="connsiteY8" fmla="*/ 457742 h 5418000"/>
              <a:gd name="connsiteX0" fmla="*/ 2700346 w 2879560"/>
              <a:gd name="connsiteY0" fmla="*/ 366302 h 5418000"/>
              <a:gd name="connsiteX1" fmla="*/ 2700346 w 2879560"/>
              <a:gd name="connsiteY1" fmla="*/ 0 h 5418000"/>
              <a:gd name="connsiteX2" fmla="*/ 2879560 w 2879560"/>
              <a:gd name="connsiteY2" fmla="*/ 0 h 5418000"/>
              <a:gd name="connsiteX3" fmla="*/ 2879560 w 2879560"/>
              <a:gd name="connsiteY3" fmla="*/ 5418000 h 5418000"/>
              <a:gd name="connsiteX4" fmla="*/ 0 w 2879560"/>
              <a:gd name="connsiteY4" fmla="*/ 5418000 h 5418000"/>
              <a:gd name="connsiteX5" fmla="*/ 0 w 2879560"/>
              <a:gd name="connsiteY5" fmla="*/ 0 h 5418000"/>
              <a:gd name="connsiteX6" fmla="*/ 179215 w 2879560"/>
              <a:gd name="connsiteY6" fmla="*/ 0 h 5418000"/>
              <a:gd name="connsiteX7" fmla="*/ 179215 w 2879560"/>
              <a:gd name="connsiteY7" fmla="*/ 366302 h 5418000"/>
              <a:gd name="connsiteX0" fmla="*/ 2700346 w 2879560"/>
              <a:gd name="connsiteY0" fmla="*/ 0 h 5418000"/>
              <a:gd name="connsiteX1" fmla="*/ 2879560 w 2879560"/>
              <a:gd name="connsiteY1" fmla="*/ 0 h 5418000"/>
              <a:gd name="connsiteX2" fmla="*/ 2879560 w 2879560"/>
              <a:gd name="connsiteY2" fmla="*/ 5418000 h 5418000"/>
              <a:gd name="connsiteX3" fmla="*/ 0 w 2879560"/>
              <a:gd name="connsiteY3" fmla="*/ 5418000 h 5418000"/>
              <a:gd name="connsiteX4" fmla="*/ 0 w 2879560"/>
              <a:gd name="connsiteY4" fmla="*/ 0 h 5418000"/>
              <a:gd name="connsiteX5" fmla="*/ 179215 w 2879560"/>
              <a:gd name="connsiteY5" fmla="*/ 0 h 5418000"/>
              <a:gd name="connsiteX6" fmla="*/ 179215 w 2879560"/>
              <a:gd name="connsiteY6" fmla="*/ 366302 h 5418000"/>
              <a:gd name="connsiteX0" fmla="*/ 2700346 w 2879560"/>
              <a:gd name="connsiteY0" fmla="*/ 0 h 5418000"/>
              <a:gd name="connsiteX1" fmla="*/ 2879560 w 2879560"/>
              <a:gd name="connsiteY1" fmla="*/ 0 h 5418000"/>
              <a:gd name="connsiteX2" fmla="*/ 2879560 w 2879560"/>
              <a:gd name="connsiteY2" fmla="*/ 5418000 h 5418000"/>
              <a:gd name="connsiteX3" fmla="*/ 0 w 2879560"/>
              <a:gd name="connsiteY3" fmla="*/ 5418000 h 5418000"/>
              <a:gd name="connsiteX4" fmla="*/ 0 w 2879560"/>
              <a:gd name="connsiteY4" fmla="*/ 0 h 5418000"/>
              <a:gd name="connsiteX5" fmla="*/ 179215 w 2879560"/>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560" h="5418000">
                <a:moveTo>
                  <a:pt x="2700346" y="0"/>
                </a:moveTo>
                <a:lnTo>
                  <a:pt x="2879560" y="0"/>
                </a:lnTo>
                <a:lnTo>
                  <a:pt x="2879560" y="5418000"/>
                </a:lnTo>
                <a:lnTo>
                  <a:pt x="0" y="5418000"/>
                </a:lnTo>
                <a:lnTo>
                  <a:pt x="0" y="0"/>
                </a:lnTo>
                <a:lnTo>
                  <a:pt x="179215" y="0"/>
                </a:lnTo>
              </a:path>
            </a:pathLst>
          </a:custGeom>
          <a:noFill/>
          <a:ln>
            <a:solidFill>
              <a:schemeClr val="accent6"/>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CB40DD56-3645-4CAC-A799-EB46A6AAC51E}"/>
              </a:ext>
            </a:extLst>
          </p:cNvPr>
          <p:cNvSpPr/>
          <p:nvPr userDrawn="1"/>
        </p:nvSpPr>
        <p:spPr>
          <a:xfrm>
            <a:off x="8918534" y="0"/>
            <a:ext cx="2211762" cy="108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FD7451B0-4AF9-40E1-AFCF-05D4F056CA65}"/>
              </a:ext>
            </a:extLst>
          </p:cNvPr>
          <p:cNvSpPr>
            <a:spLocks noGrp="1"/>
          </p:cNvSpPr>
          <p:nvPr>
            <p:ph type="pic" sz="quarter" idx="12" hasCustomPrompt="1"/>
          </p:nvPr>
        </p:nvSpPr>
        <p:spPr>
          <a:xfrm>
            <a:off x="720000" y="720000"/>
            <a:ext cx="7498800" cy="5382000"/>
          </a:xfrm>
        </p:spPr>
        <p:txBody>
          <a:bodyPr anchor="ctr"/>
          <a:lstStyle>
            <a:lvl1pPr marL="0" indent="0" algn="ctr">
              <a:buNone/>
              <a:defRPr i="1"/>
            </a:lvl1pPr>
          </a:lstStyle>
          <a:p>
            <a:r>
              <a:rPr lang="en-US" dirty="0"/>
              <a:t>Insert Your Picture Here</a:t>
            </a:r>
          </a:p>
        </p:txBody>
      </p:sp>
    </p:spTree>
    <p:extLst>
      <p:ext uri="{BB962C8B-B14F-4D97-AF65-F5344CB8AC3E}">
        <p14:creationId xmlns:p14="http://schemas.microsoft.com/office/powerpoint/2010/main" val="40144155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20274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21103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09E604E3-44BB-4135-857B-040684E1FBFD}"/>
              </a:ext>
            </a:extLst>
          </p:cNvPr>
          <p:cNvSpPr>
            <a:spLocks noGrp="1"/>
          </p:cNvSpPr>
          <p:nvPr>
            <p:ph type="pic" idx="15" hasCustomPrompt="1"/>
          </p:nvPr>
        </p:nvSpPr>
        <p:spPr>
          <a:xfrm>
            <a:off x="3799963" y="174353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5" name="Picture Placeholder 2">
            <a:extLst>
              <a:ext uri="{FF2B5EF4-FFF2-40B4-BE49-F238E27FC236}">
                <a16:creationId xmlns:a16="http://schemas.microsoft.com/office/drawing/2014/main" id="{0C4DDDBF-8A43-4C70-AED9-17AB2A1038A9}"/>
              </a:ext>
            </a:extLst>
          </p:cNvPr>
          <p:cNvSpPr>
            <a:spLocks noGrp="1"/>
          </p:cNvSpPr>
          <p:nvPr>
            <p:ph type="pic" idx="16" hasCustomPrompt="1"/>
          </p:nvPr>
        </p:nvSpPr>
        <p:spPr>
          <a:xfrm>
            <a:off x="6259900" y="174353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6" name="Picture Placeholder 2">
            <a:extLst>
              <a:ext uri="{FF2B5EF4-FFF2-40B4-BE49-F238E27FC236}">
                <a16:creationId xmlns:a16="http://schemas.microsoft.com/office/drawing/2014/main" id="{376A8808-F867-4B63-A7F8-F42CDB5BCF30}"/>
              </a:ext>
            </a:extLst>
          </p:cNvPr>
          <p:cNvSpPr>
            <a:spLocks noGrp="1"/>
          </p:cNvSpPr>
          <p:nvPr>
            <p:ph type="pic" idx="17" hasCustomPrompt="1"/>
          </p:nvPr>
        </p:nvSpPr>
        <p:spPr>
          <a:xfrm>
            <a:off x="3799963" y="4150301"/>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7" name="Picture Placeholder 2">
            <a:extLst>
              <a:ext uri="{FF2B5EF4-FFF2-40B4-BE49-F238E27FC236}">
                <a16:creationId xmlns:a16="http://schemas.microsoft.com/office/drawing/2014/main" id="{E37C006D-4532-4EB2-A208-FB9488448195}"/>
              </a:ext>
            </a:extLst>
          </p:cNvPr>
          <p:cNvSpPr>
            <a:spLocks noGrp="1"/>
          </p:cNvSpPr>
          <p:nvPr>
            <p:ph type="pic" idx="18" hasCustomPrompt="1"/>
          </p:nvPr>
        </p:nvSpPr>
        <p:spPr>
          <a:xfrm>
            <a:off x="6259900" y="4150301"/>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2449841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sp>
        <p:nvSpPr>
          <p:cNvPr id="2" name="Picture Placeholder 248">
            <a:extLst>
              <a:ext uri="{FF2B5EF4-FFF2-40B4-BE49-F238E27FC236}">
                <a16:creationId xmlns:a16="http://schemas.microsoft.com/office/drawing/2014/main" id="{58E349F4-7582-48A8-86E1-CA75B470B384}"/>
              </a:ext>
            </a:extLst>
          </p:cNvPr>
          <p:cNvSpPr>
            <a:spLocks noGrp="1"/>
          </p:cNvSpPr>
          <p:nvPr>
            <p:ph type="pic" idx="11" hasCustomPrompt="1"/>
          </p:nvPr>
        </p:nvSpPr>
        <p:spPr>
          <a:xfrm>
            <a:off x="0" y="0"/>
            <a:ext cx="12191999" cy="6858000"/>
          </a:xfrm>
          <a:custGeom>
            <a:avLst/>
            <a:gdLst>
              <a:gd name="connsiteX0" fmla="*/ 10699779 w 12191999"/>
              <a:gd name="connsiteY0" fmla="*/ 6099402 h 6858000"/>
              <a:gd name="connsiteX1" fmla="*/ 10700365 w 12191999"/>
              <a:gd name="connsiteY1" fmla="*/ 6104567 h 6858000"/>
              <a:gd name="connsiteX2" fmla="*/ 10702406 w 12191999"/>
              <a:gd name="connsiteY2" fmla="*/ 6099903 h 6858000"/>
              <a:gd name="connsiteX3" fmla="*/ 9177921 w 12191999"/>
              <a:gd name="connsiteY3" fmla="*/ 6098901 h 6858000"/>
              <a:gd name="connsiteX4" fmla="*/ 9178505 w 12191999"/>
              <a:gd name="connsiteY4" fmla="*/ 6100344 h 6858000"/>
              <a:gd name="connsiteX5" fmla="*/ 9178605 w 12191999"/>
              <a:gd name="connsiteY5" fmla="*/ 6102927 h 6858000"/>
              <a:gd name="connsiteX6" fmla="*/ 9183635 w 12191999"/>
              <a:gd name="connsiteY6" fmla="*/ 6102927 h 6858000"/>
              <a:gd name="connsiteX7" fmla="*/ 9185303 w 12191999"/>
              <a:gd name="connsiteY7" fmla="*/ 6100308 h 6858000"/>
              <a:gd name="connsiteX8" fmla="*/ 5342410 w 12191999"/>
              <a:gd name="connsiteY8" fmla="*/ 5330181 h 6858000"/>
              <a:gd name="connsiteX9" fmla="*/ 5338269 w 12191999"/>
              <a:gd name="connsiteY9" fmla="*/ 5332661 h 6858000"/>
              <a:gd name="connsiteX10" fmla="*/ 5322064 w 12191999"/>
              <a:gd name="connsiteY10" fmla="*/ 5334006 h 6858000"/>
              <a:gd name="connsiteX11" fmla="*/ 5335111 w 12191999"/>
              <a:gd name="connsiteY11" fmla="*/ 5336578 h 6858000"/>
              <a:gd name="connsiteX12" fmla="*/ 5337848 w 12191999"/>
              <a:gd name="connsiteY12" fmla="*/ 5340523 h 6858000"/>
              <a:gd name="connsiteX13" fmla="*/ 5338130 w 12191999"/>
              <a:gd name="connsiteY13" fmla="*/ 5335883 h 6858000"/>
              <a:gd name="connsiteX14" fmla="*/ 11820900 w 12191999"/>
              <a:gd name="connsiteY14" fmla="*/ 4311166 h 6858000"/>
              <a:gd name="connsiteX15" fmla="*/ 11955244 w 12191999"/>
              <a:gd name="connsiteY15" fmla="*/ 4373182 h 6858000"/>
              <a:gd name="connsiteX16" fmla="*/ 11941805 w 12191999"/>
              <a:gd name="connsiteY16" fmla="*/ 4490463 h 6858000"/>
              <a:gd name="connsiteX17" fmla="*/ 11911265 w 12191999"/>
              <a:gd name="connsiteY17" fmla="*/ 4531997 h 6858000"/>
              <a:gd name="connsiteX18" fmla="*/ 11974790 w 12191999"/>
              <a:gd name="connsiteY18" fmla="*/ 4572310 h 6858000"/>
              <a:gd name="connsiteX19" fmla="*/ 12175141 w 12191999"/>
              <a:gd name="connsiteY19" fmla="*/ 4571090 h 6858000"/>
              <a:gd name="connsiteX20" fmla="*/ 12191999 w 12191999"/>
              <a:gd name="connsiteY20" fmla="*/ 4574294 h 6858000"/>
              <a:gd name="connsiteX21" fmla="*/ 12191999 w 12191999"/>
              <a:gd name="connsiteY21" fmla="*/ 5337457 h 6858000"/>
              <a:gd name="connsiteX22" fmla="*/ 12177584 w 12191999"/>
              <a:gd name="connsiteY22" fmla="*/ 5340730 h 6858000"/>
              <a:gd name="connsiteX23" fmla="*/ 11982120 w 12191999"/>
              <a:gd name="connsiteY23" fmla="*/ 5339507 h 6858000"/>
              <a:gd name="connsiteX24" fmla="*/ 11928367 w 12191999"/>
              <a:gd name="connsiteY24" fmla="*/ 5354166 h 6858000"/>
              <a:gd name="connsiteX25" fmla="*/ 11927145 w 12191999"/>
              <a:gd name="connsiteY25" fmla="*/ 5409142 h 6858000"/>
              <a:gd name="connsiteX26" fmla="*/ 11971125 w 12191999"/>
              <a:gd name="connsiteY26" fmla="*/ 5504430 h 6858000"/>
              <a:gd name="connsiteX27" fmla="*/ 11873393 w 12191999"/>
              <a:gd name="connsiteY27" fmla="*/ 5592389 h 6858000"/>
              <a:gd name="connsiteX28" fmla="*/ 11703584 w 12191999"/>
              <a:gd name="connsiteY28" fmla="*/ 5530084 h 6858000"/>
              <a:gd name="connsiteX29" fmla="*/ 11723129 w 12191999"/>
              <a:gd name="connsiteY29" fmla="*/ 5417694 h 6858000"/>
              <a:gd name="connsiteX30" fmla="*/ 11751228 w 12191999"/>
              <a:gd name="connsiteY30" fmla="*/ 5374936 h 6858000"/>
              <a:gd name="connsiteX31" fmla="*/ 11690146 w 12191999"/>
              <a:gd name="connsiteY31" fmla="*/ 5338287 h 6858000"/>
              <a:gd name="connsiteX32" fmla="*/ 11489795 w 12191999"/>
              <a:gd name="connsiteY32" fmla="*/ 5339507 h 6858000"/>
              <a:gd name="connsiteX33" fmla="*/ 11447036 w 12191999"/>
              <a:gd name="connsiteY33" fmla="*/ 5295528 h 6858000"/>
              <a:gd name="connsiteX34" fmla="*/ 11449481 w 12191999"/>
              <a:gd name="connsiteY34" fmla="*/ 5202683 h 6858000"/>
              <a:gd name="connsiteX35" fmla="*/ 11449481 w 12191999"/>
              <a:gd name="connsiteY35" fmla="*/ 5092735 h 6858000"/>
              <a:gd name="connsiteX36" fmla="*/ 11492238 w 12191999"/>
              <a:gd name="connsiteY36" fmla="*/ 5018215 h 6858000"/>
              <a:gd name="connsiteX37" fmla="*/ 11545990 w 12191999"/>
              <a:gd name="connsiteY37" fmla="*/ 5025544 h 6858000"/>
              <a:gd name="connsiteX38" fmla="*/ 11668156 w 12191999"/>
              <a:gd name="connsiteY38" fmla="*/ 5051198 h 6858000"/>
              <a:gd name="connsiteX39" fmla="*/ 11682816 w 12191999"/>
              <a:gd name="connsiteY39" fmla="*/ 4877723 h 6858000"/>
              <a:gd name="connsiteX40" fmla="*/ 11555765 w 12191999"/>
              <a:gd name="connsiteY40" fmla="*/ 4874058 h 6858000"/>
              <a:gd name="connsiteX41" fmla="*/ 11508120 w 12191999"/>
              <a:gd name="connsiteY41" fmla="*/ 4902158 h 6858000"/>
              <a:gd name="connsiteX42" fmla="*/ 11450701 w 12191999"/>
              <a:gd name="connsiteY42" fmla="*/ 4839852 h 6858000"/>
              <a:gd name="connsiteX43" fmla="*/ 11448258 w 12191999"/>
              <a:gd name="connsiteY43" fmla="*/ 4591857 h 6858000"/>
              <a:gd name="connsiteX44" fmla="*/ 11477578 w 12191999"/>
              <a:gd name="connsiteY44" fmla="*/ 4573534 h 6858000"/>
              <a:gd name="connsiteX45" fmla="*/ 11677929 w 12191999"/>
              <a:gd name="connsiteY45" fmla="*/ 4573534 h 6858000"/>
              <a:gd name="connsiteX46" fmla="*/ 11728016 w 12191999"/>
              <a:gd name="connsiteY46" fmla="*/ 4562539 h 6858000"/>
              <a:gd name="connsiteX47" fmla="*/ 11735346 w 12191999"/>
              <a:gd name="connsiteY47" fmla="*/ 4500233 h 6858000"/>
              <a:gd name="connsiteX48" fmla="*/ 11768331 w 12191999"/>
              <a:gd name="connsiteY48" fmla="*/ 4323095 h 6858000"/>
              <a:gd name="connsiteX49" fmla="*/ 11820900 w 12191999"/>
              <a:gd name="connsiteY49" fmla="*/ 4311166 h 6858000"/>
              <a:gd name="connsiteX50" fmla="*/ 5742911 w 12191999"/>
              <a:gd name="connsiteY50" fmla="*/ 3557222 h 6858000"/>
              <a:gd name="connsiteX51" fmla="*/ 5851336 w 12191999"/>
              <a:gd name="connsiteY51" fmla="*/ 3613963 h 6858000"/>
              <a:gd name="connsiteX52" fmla="*/ 5840341 w 12191999"/>
              <a:gd name="connsiteY52" fmla="*/ 3736128 h 6858000"/>
              <a:gd name="connsiteX53" fmla="*/ 5811021 w 12191999"/>
              <a:gd name="connsiteY53" fmla="*/ 3780107 h 6858000"/>
              <a:gd name="connsiteX54" fmla="*/ 5873327 w 12191999"/>
              <a:gd name="connsiteY54" fmla="*/ 3815534 h 6858000"/>
              <a:gd name="connsiteX55" fmla="*/ 6082230 w 12191999"/>
              <a:gd name="connsiteY55" fmla="*/ 3814314 h 6858000"/>
              <a:gd name="connsiteX56" fmla="*/ 6115900 w 12191999"/>
              <a:gd name="connsiteY56" fmla="*/ 3831149 h 6858000"/>
              <a:gd name="connsiteX57" fmla="*/ 6116334 w 12191999"/>
              <a:gd name="connsiteY57" fmla="*/ 3835442 h 6858000"/>
              <a:gd name="connsiteX58" fmla="*/ 6135367 w 12191999"/>
              <a:gd name="connsiteY58" fmla="*/ 3820781 h 6858000"/>
              <a:gd name="connsiteX59" fmla="*/ 6165468 w 12191999"/>
              <a:gd name="connsiteY59" fmla="*/ 3821240 h 6858000"/>
              <a:gd name="connsiteX60" fmla="*/ 6250984 w 12191999"/>
              <a:gd name="connsiteY60" fmla="*/ 3822462 h 6858000"/>
              <a:gd name="connsiteX61" fmla="*/ 6356045 w 12191999"/>
              <a:gd name="connsiteY61" fmla="*/ 3822462 h 6858000"/>
              <a:gd name="connsiteX62" fmla="*/ 6434230 w 12191999"/>
              <a:gd name="connsiteY62" fmla="*/ 3873772 h 6858000"/>
              <a:gd name="connsiteX63" fmla="*/ 6401245 w 12191999"/>
              <a:gd name="connsiteY63" fmla="*/ 3938519 h 6858000"/>
              <a:gd name="connsiteX64" fmla="*/ 6395138 w 12191999"/>
              <a:gd name="connsiteY64" fmla="*/ 4039916 h 6858000"/>
              <a:gd name="connsiteX65" fmla="*/ 6574721 w 12191999"/>
              <a:gd name="connsiteY65" fmla="*/ 4054576 h 6858000"/>
              <a:gd name="connsiteX66" fmla="*/ 6575941 w 12191999"/>
              <a:gd name="connsiteY66" fmla="*/ 3931189 h 6858000"/>
              <a:gd name="connsiteX67" fmla="*/ 6547844 w 12191999"/>
              <a:gd name="connsiteY67" fmla="*/ 3883545 h 6858000"/>
              <a:gd name="connsiteX68" fmla="*/ 6610148 w 12191999"/>
              <a:gd name="connsiteY68" fmla="*/ 3826127 h 6858000"/>
              <a:gd name="connsiteX69" fmla="*/ 6856921 w 12191999"/>
              <a:gd name="connsiteY69" fmla="*/ 3823685 h 6858000"/>
              <a:gd name="connsiteX70" fmla="*/ 6875246 w 12191999"/>
              <a:gd name="connsiteY70" fmla="*/ 3853004 h 6858000"/>
              <a:gd name="connsiteX71" fmla="*/ 6875246 w 12191999"/>
              <a:gd name="connsiteY71" fmla="*/ 4053355 h 6858000"/>
              <a:gd name="connsiteX72" fmla="*/ 6892348 w 12191999"/>
              <a:gd name="connsiteY72" fmla="*/ 4110773 h 6858000"/>
              <a:gd name="connsiteX73" fmla="*/ 6948545 w 12191999"/>
              <a:gd name="connsiteY73" fmla="*/ 4110773 h 6858000"/>
              <a:gd name="connsiteX74" fmla="*/ 7117131 w 12191999"/>
              <a:gd name="connsiteY74" fmla="*/ 4126653 h 6858000"/>
              <a:gd name="connsiteX75" fmla="*/ 7080482 w 12191999"/>
              <a:gd name="connsiteY75" fmla="*/ 4328224 h 6858000"/>
              <a:gd name="connsiteX76" fmla="*/ 6959540 w 12191999"/>
              <a:gd name="connsiteY76" fmla="*/ 4317229 h 6858000"/>
              <a:gd name="connsiteX77" fmla="*/ 6914338 w 12191999"/>
              <a:gd name="connsiteY77" fmla="*/ 4287910 h 6858000"/>
              <a:gd name="connsiteX78" fmla="*/ 6877689 w 12191999"/>
              <a:gd name="connsiteY78" fmla="*/ 4350213 h 6858000"/>
              <a:gd name="connsiteX79" fmla="*/ 6878911 w 12191999"/>
              <a:gd name="connsiteY79" fmla="*/ 4550565 h 6858000"/>
              <a:gd name="connsiteX80" fmla="*/ 6838596 w 12191999"/>
              <a:gd name="connsiteY80" fmla="*/ 4592100 h 6858000"/>
              <a:gd name="connsiteX81" fmla="*/ 6648020 w 12191999"/>
              <a:gd name="connsiteY81" fmla="*/ 4590880 h 6858000"/>
              <a:gd name="connsiteX82" fmla="*/ 6594266 w 12191999"/>
              <a:gd name="connsiteY82" fmla="*/ 4604318 h 6858000"/>
              <a:gd name="connsiteX83" fmla="*/ 6591823 w 12191999"/>
              <a:gd name="connsiteY83" fmla="*/ 4662956 h 6858000"/>
              <a:gd name="connsiteX84" fmla="*/ 6589381 w 12191999"/>
              <a:gd name="connsiteY84" fmla="*/ 4819328 h 6858000"/>
              <a:gd name="connsiteX85" fmla="*/ 6375592 w 12191999"/>
              <a:gd name="connsiteY85" fmla="*/ 4796116 h 6858000"/>
              <a:gd name="connsiteX86" fmla="*/ 6385365 w 12191999"/>
              <a:gd name="connsiteY86" fmla="*/ 4670287 h 6858000"/>
              <a:gd name="connsiteX87" fmla="*/ 6415905 w 12191999"/>
              <a:gd name="connsiteY87" fmla="*/ 4628749 h 6858000"/>
              <a:gd name="connsiteX88" fmla="*/ 6351158 w 12191999"/>
              <a:gd name="connsiteY88" fmla="*/ 4589658 h 6858000"/>
              <a:gd name="connsiteX89" fmla="*/ 6150809 w 12191999"/>
              <a:gd name="connsiteY89" fmla="*/ 4590880 h 6858000"/>
              <a:gd name="connsiteX90" fmla="*/ 6117367 w 12191999"/>
              <a:gd name="connsiteY90" fmla="*/ 4582327 h 6858000"/>
              <a:gd name="connsiteX91" fmla="*/ 6114197 w 12191999"/>
              <a:gd name="connsiteY91" fmla="*/ 4575109 h 6858000"/>
              <a:gd name="connsiteX92" fmla="*/ 6109104 w 12191999"/>
              <a:gd name="connsiteY92" fmla="*/ 4582272 h 6858000"/>
              <a:gd name="connsiteX93" fmla="*/ 6087114 w 12191999"/>
              <a:gd name="connsiteY93" fmla="*/ 4586396 h 6858000"/>
              <a:gd name="connsiteX94" fmla="*/ 5863552 w 12191999"/>
              <a:gd name="connsiteY94" fmla="*/ 4586396 h 6858000"/>
              <a:gd name="connsiteX95" fmla="*/ 5802472 w 12191999"/>
              <a:gd name="connsiteY95" fmla="*/ 4555854 h 6858000"/>
              <a:gd name="connsiteX96" fmla="*/ 5807356 w 12191999"/>
              <a:gd name="connsiteY96" fmla="*/ 4480114 h 6858000"/>
              <a:gd name="connsiteX97" fmla="*/ 5847670 w 12191999"/>
              <a:gd name="connsiteY97" fmla="*/ 4403148 h 6858000"/>
              <a:gd name="connsiteX98" fmla="*/ 5752384 w 12191999"/>
              <a:gd name="connsiteY98" fmla="*/ 4329849 h 6858000"/>
              <a:gd name="connsiteX99" fmla="*/ 5628995 w 12191999"/>
              <a:gd name="connsiteY99" fmla="*/ 4372606 h 6858000"/>
              <a:gd name="connsiteX100" fmla="*/ 5638769 w 12191999"/>
              <a:gd name="connsiteY100" fmla="*/ 4470339 h 6858000"/>
              <a:gd name="connsiteX101" fmla="*/ 5674197 w 12191999"/>
              <a:gd name="connsiteY101" fmla="*/ 4527758 h 6858000"/>
              <a:gd name="connsiteX102" fmla="*/ 5591125 w 12191999"/>
              <a:gd name="connsiteY102" fmla="*/ 4586396 h 6858000"/>
              <a:gd name="connsiteX103" fmla="*/ 5377337 w 12191999"/>
              <a:gd name="connsiteY103" fmla="*/ 4586396 h 6858000"/>
              <a:gd name="connsiteX104" fmla="*/ 5346796 w 12191999"/>
              <a:gd name="connsiteY104" fmla="*/ 4553411 h 6858000"/>
              <a:gd name="connsiteX105" fmla="*/ 5348016 w 12191999"/>
              <a:gd name="connsiteY105" fmla="*/ 4353059 h 6858000"/>
              <a:gd name="connsiteX106" fmla="*/ 5327249 w 12191999"/>
              <a:gd name="connsiteY106" fmla="*/ 4291978 h 6858000"/>
              <a:gd name="connsiteX107" fmla="*/ 5278383 w 12191999"/>
              <a:gd name="connsiteY107" fmla="*/ 4293199 h 6858000"/>
              <a:gd name="connsiteX108" fmla="*/ 5174543 w 12191999"/>
              <a:gd name="connsiteY108" fmla="*/ 4337181 h 6858000"/>
              <a:gd name="connsiteX109" fmla="*/ 5089026 w 12191999"/>
              <a:gd name="connsiteY109" fmla="*/ 4221122 h 6858000"/>
              <a:gd name="connsiteX110" fmla="*/ 5144002 w 12191999"/>
              <a:gd name="connsiteY110" fmla="*/ 4078190 h 6858000"/>
              <a:gd name="connsiteX111" fmla="*/ 5264946 w 12191999"/>
              <a:gd name="connsiteY111" fmla="*/ 4087965 h 6858000"/>
              <a:gd name="connsiteX112" fmla="*/ 5311367 w 12191999"/>
              <a:gd name="connsiteY112" fmla="*/ 4117283 h 6858000"/>
              <a:gd name="connsiteX113" fmla="*/ 5346796 w 12191999"/>
              <a:gd name="connsiteY113" fmla="*/ 4054980 h 6858000"/>
              <a:gd name="connsiteX114" fmla="*/ 5345574 w 12191999"/>
              <a:gd name="connsiteY114" fmla="*/ 3849742 h 6858000"/>
              <a:gd name="connsiteX115" fmla="*/ 5381003 w 12191999"/>
              <a:gd name="connsiteY115" fmla="*/ 3811870 h 6858000"/>
              <a:gd name="connsiteX116" fmla="*/ 5486063 w 12191999"/>
              <a:gd name="connsiteY116" fmla="*/ 3815534 h 6858000"/>
              <a:gd name="connsiteX117" fmla="*/ 5596012 w 12191999"/>
              <a:gd name="connsiteY117" fmla="*/ 3815534 h 6858000"/>
              <a:gd name="connsiteX118" fmla="*/ 5650984 w 12191999"/>
              <a:gd name="connsiteY118" fmla="*/ 3777664 h 6858000"/>
              <a:gd name="connsiteX119" fmla="*/ 5625329 w 12191999"/>
              <a:gd name="connsiteY119" fmla="*/ 3738570 h 6858000"/>
              <a:gd name="connsiteX120" fmla="*/ 5649765 w 12191999"/>
              <a:gd name="connsiteY120" fmla="*/ 3576091 h 6858000"/>
              <a:gd name="connsiteX121" fmla="*/ 5700845 w 12191999"/>
              <a:gd name="connsiteY121" fmla="*/ 3557958 h 6858000"/>
              <a:gd name="connsiteX122" fmla="*/ 5742911 w 12191999"/>
              <a:gd name="connsiteY122" fmla="*/ 3557222 h 6858000"/>
              <a:gd name="connsiteX123" fmla="*/ 5726517 w 12191999"/>
              <a:gd name="connsiteY123" fmla="*/ 2017504 h 6858000"/>
              <a:gd name="connsiteX124" fmla="*/ 5834786 w 12191999"/>
              <a:gd name="connsiteY124" fmla="*/ 2083015 h 6858000"/>
              <a:gd name="connsiteX125" fmla="*/ 5820126 w 12191999"/>
              <a:gd name="connsiteY125" fmla="*/ 2192965 h 6858000"/>
              <a:gd name="connsiteX126" fmla="*/ 5787140 w 12191999"/>
              <a:gd name="connsiteY126" fmla="*/ 2236943 h 6858000"/>
              <a:gd name="connsiteX127" fmla="*/ 5855555 w 12191999"/>
              <a:gd name="connsiteY127" fmla="*/ 2277258 h 6858000"/>
              <a:gd name="connsiteX128" fmla="*/ 6041243 w 12191999"/>
              <a:gd name="connsiteY128" fmla="*/ 2276037 h 6858000"/>
              <a:gd name="connsiteX129" fmla="*/ 6093775 w 12191999"/>
              <a:gd name="connsiteY129" fmla="*/ 2326124 h 6858000"/>
              <a:gd name="connsiteX130" fmla="*/ 6092553 w 12191999"/>
              <a:gd name="connsiteY130" fmla="*/ 2516703 h 6858000"/>
              <a:gd name="connsiteX131" fmla="*/ 6121873 w 12191999"/>
              <a:gd name="connsiteY131" fmla="*/ 2577785 h 6858000"/>
              <a:gd name="connsiteX132" fmla="*/ 6154856 w 12191999"/>
              <a:gd name="connsiteY132" fmla="*/ 2574120 h 6858000"/>
              <a:gd name="connsiteX133" fmla="*/ 6351542 w 12191999"/>
              <a:gd name="connsiteY133" fmla="*/ 2611990 h 6858000"/>
              <a:gd name="connsiteX134" fmla="*/ 6352764 w 12191999"/>
              <a:gd name="connsiteY134" fmla="*/ 2708501 h 6858000"/>
              <a:gd name="connsiteX135" fmla="*/ 6300232 w 12191999"/>
              <a:gd name="connsiteY135" fmla="*/ 2779356 h 6858000"/>
              <a:gd name="connsiteX136" fmla="*/ 6170739 w 12191999"/>
              <a:gd name="connsiteY136" fmla="*/ 2769584 h 6858000"/>
              <a:gd name="connsiteX137" fmla="*/ 6129202 w 12191999"/>
              <a:gd name="connsiteY137" fmla="*/ 2742708 h 6858000"/>
              <a:gd name="connsiteX138" fmla="*/ 6093775 w 12191999"/>
              <a:gd name="connsiteY138" fmla="*/ 2800124 h 6858000"/>
              <a:gd name="connsiteX139" fmla="*/ 6094997 w 12191999"/>
              <a:gd name="connsiteY139" fmla="*/ 3009027 h 6858000"/>
              <a:gd name="connsiteX140" fmla="*/ 6054683 w 12191999"/>
              <a:gd name="connsiteY140" fmla="*/ 3046899 h 6858000"/>
              <a:gd name="connsiteX141" fmla="*/ 5859220 w 12191999"/>
              <a:gd name="connsiteY141" fmla="*/ 3045676 h 6858000"/>
              <a:gd name="connsiteX142" fmla="*/ 5805467 w 12191999"/>
              <a:gd name="connsiteY142" fmla="*/ 3060336 h 6858000"/>
              <a:gd name="connsiteX143" fmla="*/ 5804246 w 12191999"/>
              <a:gd name="connsiteY143" fmla="*/ 3116533 h 6858000"/>
              <a:gd name="connsiteX144" fmla="*/ 5849445 w 12191999"/>
              <a:gd name="connsiteY144" fmla="*/ 3206935 h 6858000"/>
              <a:gd name="connsiteX145" fmla="*/ 5751713 w 12191999"/>
              <a:gd name="connsiteY145" fmla="*/ 3299780 h 6858000"/>
              <a:gd name="connsiteX146" fmla="*/ 5581905 w 12191999"/>
              <a:gd name="connsiteY146" fmla="*/ 3237475 h 6858000"/>
              <a:gd name="connsiteX147" fmla="*/ 5601451 w 12191999"/>
              <a:gd name="connsiteY147" fmla="*/ 3125084 h 6858000"/>
              <a:gd name="connsiteX148" fmla="*/ 5629551 w 12191999"/>
              <a:gd name="connsiteY148" fmla="*/ 3083549 h 6858000"/>
              <a:gd name="connsiteX149" fmla="*/ 5573353 w 12191999"/>
              <a:gd name="connsiteY149" fmla="*/ 3045676 h 6858000"/>
              <a:gd name="connsiteX150" fmla="*/ 5430421 w 12191999"/>
              <a:gd name="connsiteY150" fmla="*/ 3045676 h 6858000"/>
              <a:gd name="connsiteX151" fmla="*/ 5324139 w 12191999"/>
              <a:gd name="connsiteY151" fmla="*/ 2938172 h 6858000"/>
              <a:gd name="connsiteX152" fmla="*/ 5324139 w 12191999"/>
              <a:gd name="connsiteY152" fmla="*/ 2805010 h 6858000"/>
              <a:gd name="connsiteX153" fmla="*/ 5355900 w 12191999"/>
              <a:gd name="connsiteY153" fmla="*/ 2734156 h 6858000"/>
              <a:gd name="connsiteX154" fmla="*/ 5427977 w 12191999"/>
              <a:gd name="connsiteY154" fmla="*/ 2737821 h 6858000"/>
              <a:gd name="connsiteX155" fmla="*/ 5508607 w 12191999"/>
              <a:gd name="connsiteY155" fmla="*/ 2780578 h 6858000"/>
              <a:gd name="connsiteX156" fmla="*/ 5581905 w 12191999"/>
              <a:gd name="connsiteY156" fmla="*/ 2674294 h 6858000"/>
              <a:gd name="connsiteX157" fmla="*/ 5537926 w 12191999"/>
              <a:gd name="connsiteY157" fmla="*/ 2560681 h 6858000"/>
              <a:gd name="connsiteX158" fmla="*/ 5440195 w 12191999"/>
              <a:gd name="connsiteY158" fmla="*/ 2570454 h 6858000"/>
              <a:gd name="connsiteX159" fmla="*/ 5382779 w 12191999"/>
              <a:gd name="connsiteY159" fmla="*/ 2605882 h 6858000"/>
              <a:gd name="connsiteX160" fmla="*/ 5324139 w 12191999"/>
              <a:gd name="connsiteY160" fmla="*/ 2527695 h 6858000"/>
              <a:gd name="connsiteX161" fmla="*/ 5322917 w 12191999"/>
              <a:gd name="connsiteY161" fmla="*/ 2304134 h 6858000"/>
              <a:gd name="connsiteX162" fmla="*/ 5351016 w 12191999"/>
              <a:gd name="connsiteY162" fmla="*/ 2278479 h 6858000"/>
              <a:gd name="connsiteX163" fmla="*/ 5556254 w 12191999"/>
              <a:gd name="connsiteY163" fmla="*/ 2278479 h 6858000"/>
              <a:gd name="connsiteX164" fmla="*/ 5610003 w 12191999"/>
              <a:gd name="connsiteY164" fmla="*/ 2263820 h 6858000"/>
              <a:gd name="connsiteX165" fmla="*/ 5611225 w 12191999"/>
              <a:gd name="connsiteY165" fmla="*/ 2203958 h 6858000"/>
              <a:gd name="connsiteX166" fmla="*/ 5606337 w 12191999"/>
              <a:gd name="connsiteY166" fmla="*/ 2053696 h 6858000"/>
              <a:gd name="connsiteX167" fmla="*/ 5726517 w 12191999"/>
              <a:gd name="connsiteY167" fmla="*/ 2017504 h 6858000"/>
              <a:gd name="connsiteX168" fmla="*/ 0 w 12191999"/>
              <a:gd name="connsiteY168" fmla="*/ 0 h 6858000"/>
              <a:gd name="connsiteX169" fmla="*/ 5329115 w 12191999"/>
              <a:gd name="connsiteY169" fmla="*/ 0 h 6858000"/>
              <a:gd name="connsiteX170" fmla="*/ 5332434 w 12191999"/>
              <a:gd name="connsiteY170" fmla="*/ 5729 h 6858000"/>
              <a:gd name="connsiteX171" fmla="*/ 5334132 w 12191999"/>
              <a:gd name="connsiteY171" fmla="*/ 27166 h 6858000"/>
              <a:gd name="connsiteX172" fmla="*/ 5332910 w 12191999"/>
              <a:gd name="connsiteY172" fmla="*/ 227517 h 6858000"/>
              <a:gd name="connsiteX173" fmla="*/ 5346347 w 12191999"/>
              <a:gd name="connsiteY173" fmla="*/ 276382 h 6858000"/>
              <a:gd name="connsiteX174" fmla="*/ 5402544 w 12191999"/>
              <a:gd name="connsiteY174" fmla="*/ 277604 h 6858000"/>
              <a:gd name="connsiteX175" fmla="*/ 5582127 w 12191999"/>
              <a:gd name="connsiteY175" fmla="*/ 317919 h 6858000"/>
              <a:gd name="connsiteX176" fmla="*/ 5523486 w 12191999"/>
              <a:gd name="connsiteY176" fmla="*/ 501165 h 6858000"/>
              <a:gd name="connsiteX177" fmla="*/ 5411097 w 12191999"/>
              <a:gd name="connsiteY177" fmla="*/ 481620 h 6858000"/>
              <a:gd name="connsiteX178" fmla="*/ 5369558 w 12191999"/>
              <a:gd name="connsiteY178" fmla="*/ 453522 h 6858000"/>
              <a:gd name="connsiteX179" fmla="*/ 5332910 w 12191999"/>
              <a:gd name="connsiteY179" fmla="*/ 514605 h 6858000"/>
              <a:gd name="connsiteX180" fmla="*/ 5334132 w 12191999"/>
              <a:gd name="connsiteY180" fmla="*/ 719841 h 6858000"/>
              <a:gd name="connsiteX181" fmla="*/ 5295041 w 12191999"/>
              <a:gd name="connsiteY181" fmla="*/ 760156 h 6858000"/>
              <a:gd name="connsiteX182" fmla="*/ 5094692 w 12191999"/>
              <a:gd name="connsiteY182" fmla="*/ 758935 h 6858000"/>
              <a:gd name="connsiteX183" fmla="*/ 5045820 w 12191999"/>
              <a:gd name="connsiteY183" fmla="*/ 772373 h 6858000"/>
              <a:gd name="connsiteX184" fmla="*/ 5043379 w 12191999"/>
              <a:gd name="connsiteY184" fmla="*/ 831012 h 6858000"/>
              <a:gd name="connsiteX185" fmla="*/ 5031161 w 12191999"/>
              <a:gd name="connsiteY185" fmla="*/ 997156 h 6858000"/>
              <a:gd name="connsiteX186" fmla="*/ 4818594 w 12191999"/>
              <a:gd name="connsiteY186" fmla="*/ 949511 h 6858000"/>
              <a:gd name="connsiteX187" fmla="*/ 4840582 w 12191999"/>
              <a:gd name="connsiteY187" fmla="*/ 837120 h 6858000"/>
              <a:gd name="connsiteX188" fmla="*/ 4866234 w 12191999"/>
              <a:gd name="connsiteY188" fmla="*/ 793140 h 6858000"/>
              <a:gd name="connsiteX189" fmla="*/ 4808822 w 12191999"/>
              <a:gd name="connsiteY189" fmla="*/ 758935 h 6858000"/>
              <a:gd name="connsiteX190" fmla="*/ 4595032 w 12191999"/>
              <a:gd name="connsiteY190" fmla="*/ 760156 h 6858000"/>
              <a:gd name="connsiteX191" fmla="*/ 4573923 w 12191999"/>
              <a:gd name="connsiteY191" fmla="*/ 757192 h 6858000"/>
              <a:gd name="connsiteX192" fmla="*/ 4572290 w 12191999"/>
              <a:gd name="connsiteY192" fmla="*/ 755075 h 6858000"/>
              <a:gd name="connsiteX193" fmla="*/ 4542110 w 12191999"/>
              <a:gd name="connsiteY193" fmla="*/ 755075 h 6858000"/>
              <a:gd name="connsiteX194" fmla="*/ 4532620 w 12191999"/>
              <a:gd name="connsiteY194" fmla="*/ 757803 h 6858000"/>
              <a:gd name="connsiteX195" fmla="*/ 4318830 w 12191999"/>
              <a:gd name="connsiteY195" fmla="*/ 757803 h 6858000"/>
              <a:gd name="connsiteX196" fmla="*/ 4252861 w 12191999"/>
              <a:gd name="connsiteY196" fmla="*/ 727261 h 6858000"/>
              <a:gd name="connsiteX197" fmla="*/ 4257749 w 12191999"/>
              <a:gd name="connsiteY197" fmla="*/ 652741 h 6858000"/>
              <a:gd name="connsiteX198" fmla="*/ 4298063 w 12191999"/>
              <a:gd name="connsiteY198" fmla="*/ 570889 h 6858000"/>
              <a:gd name="connsiteX199" fmla="*/ 4205214 w 12191999"/>
              <a:gd name="connsiteY199" fmla="*/ 501255 h 6858000"/>
              <a:gd name="connsiteX200" fmla="*/ 4087942 w 12191999"/>
              <a:gd name="connsiteY200" fmla="*/ 535462 h 6858000"/>
              <a:gd name="connsiteX201" fmla="*/ 4094050 w 12191999"/>
              <a:gd name="connsiteY201" fmla="*/ 644189 h 6858000"/>
              <a:gd name="connsiteX202" fmla="*/ 4127035 w 12191999"/>
              <a:gd name="connsiteY202" fmla="*/ 700384 h 6858000"/>
              <a:gd name="connsiteX203" fmla="*/ 4057400 w 12191999"/>
              <a:gd name="connsiteY203" fmla="*/ 757803 h 6858000"/>
              <a:gd name="connsiteX204" fmla="*/ 3819179 w 12191999"/>
              <a:gd name="connsiteY204" fmla="*/ 759023 h 6858000"/>
              <a:gd name="connsiteX205" fmla="*/ 3813849 w 12191999"/>
              <a:gd name="connsiteY205" fmla="*/ 756900 h 6858000"/>
              <a:gd name="connsiteX206" fmla="*/ 3810549 w 12191999"/>
              <a:gd name="connsiteY206" fmla="*/ 758781 h 6858000"/>
              <a:gd name="connsiteX207" fmla="*/ 3815750 w 12191999"/>
              <a:gd name="connsiteY207" fmla="*/ 768157 h 6858000"/>
              <a:gd name="connsiteX208" fmla="*/ 3817238 w 12191999"/>
              <a:gd name="connsiteY208" fmla="*/ 788353 h 6858000"/>
              <a:gd name="connsiteX209" fmla="*/ 3816018 w 12191999"/>
              <a:gd name="connsiteY209" fmla="*/ 983816 h 6858000"/>
              <a:gd name="connsiteX210" fmla="*/ 3789144 w 12191999"/>
              <a:gd name="connsiteY210" fmla="*/ 1057116 h 6858000"/>
              <a:gd name="connsiteX211" fmla="*/ 3708516 w 12191999"/>
              <a:gd name="connsiteY211" fmla="*/ 1053451 h 6858000"/>
              <a:gd name="connsiteX212" fmla="*/ 3635219 w 12191999"/>
              <a:gd name="connsiteY212" fmla="*/ 1014358 h 6858000"/>
              <a:gd name="connsiteX213" fmla="*/ 3560696 w 12191999"/>
              <a:gd name="connsiteY213" fmla="*/ 1098651 h 6858000"/>
              <a:gd name="connsiteX214" fmla="*/ 3603457 w 12191999"/>
              <a:gd name="connsiteY214" fmla="*/ 1235477 h 6858000"/>
              <a:gd name="connsiteX215" fmla="*/ 3697521 w 12191999"/>
              <a:gd name="connsiteY215" fmla="*/ 1226924 h 6858000"/>
              <a:gd name="connsiteX216" fmla="*/ 3759825 w 12191999"/>
              <a:gd name="connsiteY216" fmla="*/ 1190276 h 6858000"/>
              <a:gd name="connsiteX217" fmla="*/ 3816018 w 12191999"/>
              <a:gd name="connsiteY217" fmla="*/ 1270905 h 6858000"/>
              <a:gd name="connsiteX218" fmla="*/ 3817238 w 12191999"/>
              <a:gd name="connsiteY218" fmla="*/ 1489580 h 6858000"/>
              <a:gd name="connsiteX219" fmla="*/ 3811589 w 12191999"/>
              <a:gd name="connsiteY219" fmla="*/ 1511264 h 6858000"/>
              <a:gd name="connsiteX220" fmla="*/ 3801031 w 12191999"/>
              <a:gd name="connsiteY220" fmla="*/ 1513846 h 6858000"/>
              <a:gd name="connsiteX221" fmla="*/ 3806488 w 12191999"/>
              <a:gd name="connsiteY221" fmla="*/ 1516917 h 6858000"/>
              <a:gd name="connsiteX222" fmla="*/ 3807926 w 12191999"/>
              <a:gd name="connsiteY222" fmla="*/ 1520360 h 6858000"/>
              <a:gd name="connsiteX223" fmla="*/ 3814241 w 12191999"/>
              <a:gd name="connsiteY223" fmla="*/ 1520360 h 6858000"/>
              <a:gd name="connsiteX224" fmla="*/ 3829058 w 12191999"/>
              <a:gd name="connsiteY224" fmla="*/ 1502514 h 6858000"/>
              <a:gd name="connsiteX225" fmla="*/ 3863824 w 12191999"/>
              <a:gd name="connsiteY225" fmla="*/ 1499658 h 6858000"/>
              <a:gd name="connsiteX226" fmla="*/ 4049516 w 12191999"/>
              <a:gd name="connsiteY226" fmla="*/ 1500879 h 6858000"/>
              <a:gd name="connsiteX227" fmla="*/ 4117929 w 12191999"/>
              <a:gd name="connsiteY227" fmla="*/ 1460565 h 6858000"/>
              <a:gd name="connsiteX228" fmla="*/ 4084945 w 12191999"/>
              <a:gd name="connsiteY228" fmla="*/ 1416587 h 6858000"/>
              <a:gd name="connsiteX229" fmla="*/ 4070285 w 12191999"/>
              <a:gd name="connsiteY229" fmla="*/ 1306638 h 6858000"/>
              <a:gd name="connsiteX230" fmla="*/ 4178554 w 12191999"/>
              <a:gd name="connsiteY230" fmla="*/ 1241127 h 6858000"/>
              <a:gd name="connsiteX231" fmla="*/ 4298729 w 12191999"/>
              <a:gd name="connsiteY231" fmla="*/ 1277318 h 6858000"/>
              <a:gd name="connsiteX232" fmla="*/ 4293841 w 12191999"/>
              <a:gd name="connsiteY232" fmla="*/ 1427580 h 6858000"/>
              <a:gd name="connsiteX233" fmla="*/ 4295062 w 12191999"/>
              <a:gd name="connsiteY233" fmla="*/ 1487441 h 6858000"/>
              <a:gd name="connsiteX234" fmla="*/ 4348815 w 12191999"/>
              <a:gd name="connsiteY234" fmla="*/ 1502101 h 6858000"/>
              <a:gd name="connsiteX235" fmla="*/ 4554055 w 12191999"/>
              <a:gd name="connsiteY235" fmla="*/ 1502101 h 6858000"/>
              <a:gd name="connsiteX236" fmla="*/ 4580339 w 12191999"/>
              <a:gd name="connsiteY236" fmla="*/ 1513955 h 6858000"/>
              <a:gd name="connsiteX237" fmla="*/ 4580382 w 12191999"/>
              <a:gd name="connsiteY237" fmla="*/ 1514287 h 6858000"/>
              <a:gd name="connsiteX238" fmla="*/ 4581432 w 12191999"/>
              <a:gd name="connsiteY238" fmla="*/ 1513558 h 6858000"/>
              <a:gd name="connsiteX239" fmla="*/ 4598057 w 12191999"/>
              <a:gd name="connsiteY239" fmla="*/ 1511994 h 6858000"/>
              <a:gd name="connsiteX240" fmla="*/ 4811845 w 12191999"/>
              <a:gd name="connsiteY240" fmla="*/ 1513216 h 6858000"/>
              <a:gd name="connsiteX241" fmla="*/ 4894918 w 12191999"/>
              <a:gd name="connsiteY241" fmla="*/ 1571855 h 6858000"/>
              <a:gd name="connsiteX242" fmla="*/ 4859491 w 12191999"/>
              <a:gd name="connsiteY242" fmla="*/ 1630493 h 6858000"/>
              <a:gd name="connsiteX243" fmla="*/ 4853383 w 12191999"/>
              <a:gd name="connsiteY243" fmla="*/ 1731891 h 6858000"/>
              <a:gd name="connsiteX244" fmla="*/ 4969438 w 12191999"/>
              <a:gd name="connsiteY244" fmla="*/ 1770984 h 6858000"/>
              <a:gd name="connsiteX245" fmla="*/ 5069614 w 12191999"/>
              <a:gd name="connsiteY245" fmla="*/ 1696462 h 6858000"/>
              <a:gd name="connsiteX246" fmla="*/ 5025634 w 12191999"/>
              <a:gd name="connsiteY246" fmla="*/ 1617055 h 6858000"/>
              <a:gd name="connsiteX247" fmla="*/ 5020749 w 12191999"/>
              <a:gd name="connsiteY247" fmla="*/ 1548643 h 6858000"/>
              <a:gd name="connsiteX248" fmla="*/ 5094050 w 12191999"/>
              <a:gd name="connsiteY248" fmla="*/ 1513216 h 6858000"/>
              <a:gd name="connsiteX249" fmla="*/ 5302949 w 12191999"/>
              <a:gd name="connsiteY249" fmla="*/ 1513216 h 6858000"/>
              <a:gd name="connsiteX250" fmla="*/ 5335935 w 12191999"/>
              <a:gd name="connsiteY250" fmla="*/ 1548643 h 6858000"/>
              <a:gd name="connsiteX251" fmla="*/ 5335935 w 12191999"/>
              <a:gd name="connsiteY251" fmla="*/ 1648817 h 6858000"/>
              <a:gd name="connsiteX252" fmla="*/ 5335935 w 12191999"/>
              <a:gd name="connsiteY252" fmla="*/ 1706237 h 6858000"/>
              <a:gd name="connsiteX253" fmla="*/ 5335935 w 12191999"/>
              <a:gd name="connsiteY253" fmla="*/ 1768539 h 6858000"/>
              <a:gd name="connsiteX254" fmla="*/ 5279741 w 12191999"/>
              <a:gd name="connsiteY254" fmla="*/ 1844283 h 6858000"/>
              <a:gd name="connsiteX255" fmla="*/ 5219879 w 12191999"/>
              <a:gd name="connsiteY255" fmla="*/ 1808854 h 6858000"/>
              <a:gd name="connsiteX256" fmla="*/ 5122147 w 12191999"/>
              <a:gd name="connsiteY256" fmla="*/ 1799081 h 6858000"/>
              <a:gd name="connsiteX257" fmla="*/ 5080610 w 12191999"/>
              <a:gd name="connsiteY257" fmla="*/ 1935906 h 6858000"/>
              <a:gd name="connsiteX258" fmla="*/ 5156351 w 12191999"/>
              <a:gd name="connsiteY258" fmla="*/ 2018979 h 6858000"/>
              <a:gd name="connsiteX259" fmla="*/ 5229651 w 12191999"/>
              <a:gd name="connsiteY259" fmla="*/ 1978665 h 6858000"/>
              <a:gd name="connsiteX260" fmla="*/ 5311502 w 12191999"/>
              <a:gd name="connsiteY260" fmla="*/ 1977443 h 6858000"/>
              <a:gd name="connsiteX261" fmla="*/ 5335935 w 12191999"/>
              <a:gd name="connsiteY261" fmla="*/ 2047077 h 6858000"/>
              <a:gd name="connsiteX262" fmla="*/ 5335935 w 12191999"/>
              <a:gd name="connsiteY262" fmla="*/ 2247429 h 6858000"/>
              <a:gd name="connsiteX263" fmla="*/ 5300506 w 12191999"/>
              <a:gd name="connsiteY263" fmla="*/ 2284079 h 6858000"/>
              <a:gd name="connsiteX264" fmla="*/ 5091606 w 12191999"/>
              <a:gd name="connsiteY264" fmla="*/ 2282856 h 6858000"/>
              <a:gd name="connsiteX265" fmla="*/ 5030522 w 12191999"/>
              <a:gd name="connsiteY265" fmla="*/ 2320726 h 6858000"/>
              <a:gd name="connsiteX266" fmla="*/ 5058619 w 12191999"/>
              <a:gd name="connsiteY266" fmla="*/ 2362263 h 6858000"/>
              <a:gd name="connsiteX267" fmla="*/ 5070837 w 12191999"/>
              <a:gd name="connsiteY267" fmla="*/ 2486872 h 6858000"/>
              <a:gd name="connsiteX268" fmla="*/ 4926682 w 12191999"/>
              <a:gd name="connsiteY268" fmla="*/ 2539402 h 6858000"/>
              <a:gd name="connsiteX269" fmla="*/ 4813067 w 12191999"/>
              <a:gd name="connsiteY269" fmla="*/ 2452666 h 6858000"/>
              <a:gd name="connsiteX270" fmla="*/ 4855825 w 12191999"/>
              <a:gd name="connsiteY270" fmla="*/ 2352491 h 6858000"/>
              <a:gd name="connsiteX271" fmla="*/ 4853383 w 12191999"/>
              <a:gd name="connsiteY271" fmla="*/ 2296294 h 6858000"/>
              <a:gd name="connsiteX272" fmla="*/ 4799629 w 12191999"/>
              <a:gd name="connsiteY272" fmla="*/ 2281634 h 6858000"/>
              <a:gd name="connsiteX273" fmla="*/ 4633486 w 12191999"/>
              <a:gd name="connsiteY273" fmla="*/ 2281634 h 6858000"/>
              <a:gd name="connsiteX274" fmla="*/ 4568545 w 12191999"/>
              <a:gd name="connsiteY274" fmla="*/ 2254834 h 6858000"/>
              <a:gd name="connsiteX275" fmla="*/ 4568533 w 12191999"/>
              <a:gd name="connsiteY275" fmla="*/ 2254378 h 6858000"/>
              <a:gd name="connsiteX276" fmla="*/ 4567644 w 12191999"/>
              <a:gd name="connsiteY276" fmla="*/ 2255861 h 6858000"/>
              <a:gd name="connsiteX277" fmla="*/ 4544720 w 12191999"/>
              <a:gd name="connsiteY277" fmla="*/ 2264404 h 6858000"/>
              <a:gd name="connsiteX278" fmla="*/ 4554906 w 12191999"/>
              <a:gd name="connsiteY278" fmla="*/ 2264379 h 6858000"/>
              <a:gd name="connsiteX279" fmla="*/ 4573231 w 12191999"/>
              <a:gd name="connsiteY279" fmla="*/ 2293699 h 6858000"/>
              <a:gd name="connsiteX280" fmla="*/ 4573231 w 12191999"/>
              <a:gd name="connsiteY280" fmla="*/ 2494050 h 6858000"/>
              <a:gd name="connsiteX281" fmla="*/ 4590334 w 12191999"/>
              <a:gd name="connsiteY281" fmla="*/ 2551467 h 6858000"/>
              <a:gd name="connsiteX282" fmla="*/ 4646530 w 12191999"/>
              <a:gd name="connsiteY282" fmla="*/ 2551467 h 6858000"/>
              <a:gd name="connsiteX283" fmla="*/ 4815115 w 12191999"/>
              <a:gd name="connsiteY283" fmla="*/ 2567347 h 6858000"/>
              <a:gd name="connsiteX284" fmla="*/ 4778466 w 12191999"/>
              <a:gd name="connsiteY284" fmla="*/ 2768920 h 6858000"/>
              <a:gd name="connsiteX285" fmla="*/ 4657524 w 12191999"/>
              <a:gd name="connsiteY285" fmla="*/ 2757926 h 6858000"/>
              <a:gd name="connsiteX286" fmla="*/ 4612323 w 12191999"/>
              <a:gd name="connsiteY286" fmla="*/ 2728606 h 6858000"/>
              <a:gd name="connsiteX287" fmla="*/ 4575675 w 12191999"/>
              <a:gd name="connsiteY287" fmla="*/ 2790910 h 6858000"/>
              <a:gd name="connsiteX288" fmla="*/ 4576894 w 12191999"/>
              <a:gd name="connsiteY288" fmla="*/ 2991261 h 6858000"/>
              <a:gd name="connsiteX289" fmla="*/ 4570481 w 12191999"/>
              <a:gd name="connsiteY289" fmla="*/ 3024856 h 6858000"/>
              <a:gd name="connsiteX290" fmla="*/ 4561944 w 12191999"/>
              <a:gd name="connsiteY290" fmla="*/ 3029609 h 6858000"/>
              <a:gd name="connsiteX291" fmla="*/ 4568608 w 12191999"/>
              <a:gd name="connsiteY291" fmla="*/ 3030206 h 6858000"/>
              <a:gd name="connsiteX292" fmla="*/ 4578857 w 12191999"/>
              <a:gd name="connsiteY292" fmla="*/ 3036715 h 6858000"/>
              <a:gd name="connsiteX293" fmla="*/ 4581540 w 12191999"/>
              <a:gd name="connsiteY293" fmla="*/ 3051267 h 6858000"/>
              <a:gd name="connsiteX294" fmla="*/ 4595169 w 12191999"/>
              <a:gd name="connsiteY294" fmla="*/ 3045892 h 6858000"/>
              <a:gd name="connsiteX295" fmla="*/ 4620385 w 12191999"/>
              <a:gd name="connsiteY295" fmla="*/ 3045454 h 6858000"/>
              <a:gd name="connsiteX296" fmla="*/ 4806076 w 12191999"/>
              <a:gd name="connsiteY296" fmla="*/ 3046674 h 6858000"/>
              <a:gd name="connsiteX297" fmla="*/ 4874487 w 12191999"/>
              <a:gd name="connsiteY297" fmla="*/ 3006359 h 6858000"/>
              <a:gd name="connsiteX298" fmla="*/ 4841504 w 12191999"/>
              <a:gd name="connsiteY298" fmla="*/ 2962382 h 6858000"/>
              <a:gd name="connsiteX299" fmla="*/ 4826843 w 12191999"/>
              <a:gd name="connsiteY299" fmla="*/ 2852433 h 6858000"/>
              <a:gd name="connsiteX300" fmla="*/ 5055294 w 12191999"/>
              <a:gd name="connsiteY300" fmla="*/ 2823113 h 6858000"/>
              <a:gd name="connsiteX301" fmla="*/ 5050406 w 12191999"/>
              <a:gd name="connsiteY301" fmla="*/ 2973375 h 6858000"/>
              <a:gd name="connsiteX302" fmla="*/ 5051628 w 12191999"/>
              <a:gd name="connsiteY302" fmla="*/ 3033236 h 6858000"/>
              <a:gd name="connsiteX303" fmla="*/ 5105382 w 12191999"/>
              <a:gd name="connsiteY303" fmla="*/ 3047896 h 6858000"/>
              <a:gd name="connsiteX304" fmla="*/ 5310620 w 12191999"/>
              <a:gd name="connsiteY304" fmla="*/ 3047896 h 6858000"/>
              <a:gd name="connsiteX305" fmla="*/ 5338715 w 12191999"/>
              <a:gd name="connsiteY305" fmla="*/ 3073551 h 6858000"/>
              <a:gd name="connsiteX306" fmla="*/ 5337493 w 12191999"/>
              <a:gd name="connsiteY306" fmla="*/ 3297112 h 6858000"/>
              <a:gd name="connsiteX307" fmla="*/ 5278853 w 12191999"/>
              <a:gd name="connsiteY307" fmla="*/ 3375299 h 6858000"/>
              <a:gd name="connsiteX308" fmla="*/ 5221435 w 12191999"/>
              <a:gd name="connsiteY308" fmla="*/ 3339871 h 6858000"/>
              <a:gd name="connsiteX309" fmla="*/ 5123706 w 12191999"/>
              <a:gd name="connsiteY309" fmla="*/ 3330097 h 6858000"/>
              <a:gd name="connsiteX310" fmla="*/ 5079725 w 12191999"/>
              <a:gd name="connsiteY310" fmla="*/ 3443711 h 6858000"/>
              <a:gd name="connsiteX311" fmla="*/ 5153026 w 12191999"/>
              <a:gd name="connsiteY311" fmla="*/ 3549995 h 6858000"/>
              <a:gd name="connsiteX312" fmla="*/ 5233655 w 12191999"/>
              <a:gd name="connsiteY312" fmla="*/ 3507238 h 6858000"/>
              <a:gd name="connsiteX313" fmla="*/ 5305732 w 12191999"/>
              <a:gd name="connsiteY313" fmla="*/ 3503573 h 6858000"/>
              <a:gd name="connsiteX314" fmla="*/ 5337493 w 12191999"/>
              <a:gd name="connsiteY314" fmla="*/ 3574428 h 6858000"/>
              <a:gd name="connsiteX315" fmla="*/ 5337493 w 12191999"/>
              <a:gd name="connsiteY315" fmla="*/ 3707588 h 6858000"/>
              <a:gd name="connsiteX316" fmla="*/ 5231209 w 12191999"/>
              <a:gd name="connsiteY316" fmla="*/ 3815093 h 6858000"/>
              <a:gd name="connsiteX317" fmla="*/ 5088277 w 12191999"/>
              <a:gd name="connsiteY317" fmla="*/ 3815093 h 6858000"/>
              <a:gd name="connsiteX318" fmla="*/ 5032081 w 12191999"/>
              <a:gd name="connsiteY318" fmla="*/ 3852965 h 6858000"/>
              <a:gd name="connsiteX319" fmla="*/ 5060180 w 12191999"/>
              <a:gd name="connsiteY319" fmla="*/ 3894500 h 6858000"/>
              <a:gd name="connsiteX320" fmla="*/ 5079725 w 12191999"/>
              <a:gd name="connsiteY320" fmla="*/ 4006891 h 6858000"/>
              <a:gd name="connsiteX321" fmla="*/ 4909915 w 12191999"/>
              <a:gd name="connsiteY321" fmla="*/ 4069196 h 6858000"/>
              <a:gd name="connsiteX322" fmla="*/ 4812184 w 12191999"/>
              <a:gd name="connsiteY322" fmla="*/ 3976351 h 6858000"/>
              <a:gd name="connsiteX323" fmla="*/ 4857383 w 12191999"/>
              <a:gd name="connsiteY323" fmla="*/ 3885949 h 6858000"/>
              <a:gd name="connsiteX324" fmla="*/ 4856163 w 12191999"/>
              <a:gd name="connsiteY324" fmla="*/ 3829753 h 6858000"/>
              <a:gd name="connsiteX325" fmla="*/ 4802409 w 12191999"/>
              <a:gd name="connsiteY325" fmla="*/ 3815093 h 6858000"/>
              <a:gd name="connsiteX326" fmla="*/ 4606946 w 12191999"/>
              <a:gd name="connsiteY326" fmla="*/ 3816315 h 6858000"/>
              <a:gd name="connsiteX327" fmla="*/ 4581843 w 12191999"/>
              <a:gd name="connsiteY327" fmla="*/ 3811533 h 6858000"/>
              <a:gd name="connsiteX328" fmla="*/ 4581798 w 12191999"/>
              <a:gd name="connsiteY328" fmla="*/ 3821095 h 6858000"/>
              <a:gd name="connsiteX329" fmla="*/ 4581798 w 12191999"/>
              <a:gd name="connsiteY329" fmla="*/ 4049544 h 6858000"/>
              <a:gd name="connsiteX330" fmla="*/ 4528044 w 12191999"/>
              <a:gd name="connsiteY330" fmla="*/ 4121621 h 6858000"/>
              <a:gd name="connsiteX331" fmla="*/ 4468182 w 12191999"/>
              <a:gd name="connsiteY331" fmla="*/ 4089859 h 6858000"/>
              <a:gd name="connsiteX332" fmla="*/ 4364344 w 12191999"/>
              <a:gd name="connsiteY332" fmla="*/ 4081306 h 6858000"/>
              <a:gd name="connsiteX333" fmla="*/ 4360678 w 12191999"/>
              <a:gd name="connsiteY333" fmla="*/ 4271879 h 6858000"/>
              <a:gd name="connsiteX334" fmla="*/ 4469406 w 12191999"/>
              <a:gd name="connsiteY334" fmla="*/ 4266992 h 6858000"/>
              <a:gd name="connsiteX335" fmla="*/ 4529266 w 12191999"/>
              <a:gd name="connsiteY335" fmla="*/ 4235230 h 6858000"/>
              <a:gd name="connsiteX336" fmla="*/ 4583017 w 12191999"/>
              <a:gd name="connsiteY336" fmla="*/ 4312195 h 6858000"/>
              <a:gd name="connsiteX337" fmla="*/ 4585462 w 12191999"/>
              <a:gd name="connsiteY337" fmla="*/ 4420922 h 6858000"/>
              <a:gd name="connsiteX338" fmla="*/ 4585462 w 12191999"/>
              <a:gd name="connsiteY338" fmla="*/ 4535755 h 6858000"/>
              <a:gd name="connsiteX339" fmla="*/ 4580270 w 12191999"/>
              <a:gd name="connsiteY339" fmla="*/ 4556981 h 6858000"/>
              <a:gd name="connsiteX340" fmla="*/ 4558623 w 12191999"/>
              <a:gd name="connsiteY340" fmla="*/ 4562623 h 6858000"/>
              <a:gd name="connsiteX341" fmla="*/ 4558623 w 12191999"/>
              <a:gd name="connsiteY341" fmla="*/ 4566440 h 6858000"/>
              <a:gd name="connsiteX342" fmla="*/ 4573343 w 12191999"/>
              <a:gd name="connsiteY342" fmla="*/ 4568280 h 6858000"/>
              <a:gd name="connsiteX343" fmla="*/ 4583997 w 12191999"/>
              <a:gd name="connsiteY343" fmla="*/ 4582238 h 6858000"/>
              <a:gd name="connsiteX344" fmla="*/ 4584236 w 12191999"/>
              <a:gd name="connsiteY344" fmla="*/ 4584622 h 6858000"/>
              <a:gd name="connsiteX345" fmla="*/ 4590467 w 12191999"/>
              <a:gd name="connsiteY345" fmla="*/ 4573843 h 6858000"/>
              <a:gd name="connsiteX346" fmla="*/ 4626810 w 12191999"/>
              <a:gd name="connsiteY346" fmla="*/ 4567125 h 6858000"/>
              <a:gd name="connsiteX347" fmla="*/ 4827160 w 12191999"/>
              <a:gd name="connsiteY347" fmla="*/ 4567125 h 6858000"/>
              <a:gd name="connsiteX348" fmla="*/ 4890685 w 12191999"/>
              <a:gd name="connsiteY348" fmla="*/ 4591556 h 6858000"/>
              <a:gd name="connsiteX349" fmla="*/ 4887021 w 12191999"/>
              <a:gd name="connsiteY349" fmla="*/ 4672186 h 6858000"/>
              <a:gd name="connsiteX350" fmla="*/ 4847929 w 12191999"/>
              <a:gd name="connsiteY350" fmla="*/ 4741820 h 6858000"/>
              <a:gd name="connsiteX351" fmla="*/ 4920006 w 12191999"/>
              <a:gd name="connsiteY351" fmla="*/ 4817562 h 6858000"/>
              <a:gd name="connsiteX352" fmla="*/ 5064161 w 12191999"/>
              <a:gd name="connsiteY352" fmla="*/ 4784578 h 6858000"/>
              <a:gd name="connsiteX353" fmla="*/ 5056831 w 12191999"/>
              <a:gd name="connsiteY353" fmla="*/ 4679516 h 6858000"/>
              <a:gd name="connsiteX354" fmla="*/ 5022625 w 12191999"/>
              <a:gd name="connsiteY354" fmla="*/ 4624541 h 6858000"/>
              <a:gd name="connsiteX355" fmla="*/ 5092258 w 12191999"/>
              <a:gd name="connsiteY355" fmla="*/ 4568344 h 6858000"/>
              <a:gd name="connsiteX356" fmla="*/ 5330479 w 12191999"/>
              <a:gd name="connsiteY356" fmla="*/ 4567125 h 6858000"/>
              <a:gd name="connsiteX357" fmla="*/ 5353691 w 12191999"/>
              <a:gd name="connsiteY357" fmla="*/ 4597667 h 6858000"/>
              <a:gd name="connsiteX358" fmla="*/ 5353691 w 12191999"/>
              <a:gd name="connsiteY358" fmla="*/ 4802902 h 6858000"/>
              <a:gd name="connsiteX359" fmla="*/ 5372016 w 12191999"/>
              <a:gd name="connsiteY359" fmla="*/ 4859100 h 6858000"/>
              <a:gd name="connsiteX360" fmla="*/ 5422104 w 12191999"/>
              <a:gd name="connsiteY360" fmla="*/ 4856655 h 6858000"/>
              <a:gd name="connsiteX361" fmla="*/ 5512505 w 12191999"/>
              <a:gd name="connsiteY361" fmla="*/ 4809011 h 6858000"/>
              <a:gd name="connsiteX362" fmla="*/ 5607793 w 12191999"/>
              <a:gd name="connsiteY362" fmla="*/ 4905522 h 6858000"/>
              <a:gd name="connsiteX363" fmla="*/ 5562593 w 12191999"/>
              <a:gd name="connsiteY363" fmla="*/ 5065559 h 6858000"/>
              <a:gd name="connsiteX364" fmla="*/ 5430656 w 12191999"/>
              <a:gd name="connsiteY364" fmla="*/ 5057007 h 6858000"/>
              <a:gd name="connsiteX365" fmla="*/ 5392783 w 12191999"/>
              <a:gd name="connsiteY365" fmla="*/ 5030132 h 6858000"/>
              <a:gd name="connsiteX366" fmla="*/ 5354913 w 12191999"/>
              <a:gd name="connsiteY366" fmla="*/ 5085106 h 6858000"/>
              <a:gd name="connsiteX367" fmla="*/ 5356135 w 12191999"/>
              <a:gd name="connsiteY367" fmla="*/ 5294008 h 6858000"/>
              <a:gd name="connsiteX368" fmla="*/ 5350738 w 12191999"/>
              <a:gd name="connsiteY368" fmla="*/ 5321930 h 6858000"/>
              <a:gd name="connsiteX369" fmla="*/ 5371287 w 12191999"/>
              <a:gd name="connsiteY369" fmla="*/ 5318874 h 6858000"/>
              <a:gd name="connsiteX370" fmla="*/ 5585072 w 12191999"/>
              <a:gd name="connsiteY370" fmla="*/ 5318874 h 6858000"/>
              <a:gd name="connsiteX371" fmla="*/ 5651043 w 12191999"/>
              <a:gd name="connsiteY371" fmla="*/ 5349416 h 6858000"/>
              <a:gd name="connsiteX372" fmla="*/ 5646155 w 12191999"/>
              <a:gd name="connsiteY372" fmla="*/ 5421493 h 6858000"/>
              <a:gd name="connsiteX373" fmla="*/ 5603399 w 12191999"/>
              <a:gd name="connsiteY373" fmla="*/ 5498458 h 6858000"/>
              <a:gd name="connsiteX374" fmla="*/ 5692578 w 12191999"/>
              <a:gd name="connsiteY374" fmla="*/ 5574200 h 6858000"/>
              <a:gd name="connsiteX375" fmla="*/ 5812299 w 12191999"/>
              <a:gd name="connsiteY375" fmla="*/ 5544881 h 6858000"/>
              <a:gd name="connsiteX376" fmla="*/ 5808637 w 12191999"/>
              <a:gd name="connsiteY376" fmla="*/ 5430047 h 6858000"/>
              <a:gd name="connsiteX377" fmla="*/ 5778092 w 12191999"/>
              <a:gd name="connsiteY377" fmla="*/ 5378737 h 6858000"/>
              <a:gd name="connsiteX378" fmla="*/ 5837954 w 12191999"/>
              <a:gd name="connsiteY378" fmla="*/ 5323761 h 6858000"/>
              <a:gd name="connsiteX379" fmla="*/ 6089611 w 12191999"/>
              <a:gd name="connsiteY379" fmla="*/ 5320096 h 6858000"/>
              <a:gd name="connsiteX380" fmla="*/ 6106714 w 12191999"/>
              <a:gd name="connsiteY380" fmla="*/ 5345752 h 6858000"/>
              <a:gd name="connsiteX381" fmla="*/ 6106714 w 12191999"/>
              <a:gd name="connsiteY381" fmla="*/ 5574200 h 6858000"/>
              <a:gd name="connsiteX382" fmla="*/ 6052963 w 12191999"/>
              <a:gd name="connsiteY382" fmla="*/ 5646278 h 6858000"/>
              <a:gd name="connsiteX383" fmla="*/ 5993101 w 12191999"/>
              <a:gd name="connsiteY383" fmla="*/ 5614516 h 6858000"/>
              <a:gd name="connsiteX384" fmla="*/ 5889264 w 12191999"/>
              <a:gd name="connsiteY384" fmla="*/ 5605962 h 6858000"/>
              <a:gd name="connsiteX385" fmla="*/ 5885598 w 12191999"/>
              <a:gd name="connsiteY385" fmla="*/ 5796541 h 6858000"/>
              <a:gd name="connsiteX386" fmla="*/ 5994323 w 12191999"/>
              <a:gd name="connsiteY386" fmla="*/ 5791654 h 6858000"/>
              <a:gd name="connsiteX387" fmla="*/ 6054184 w 12191999"/>
              <a:gd name="connsiteY387" fmla="*/ 5759891 h 6858000"/>
              <a:gd name="connsiteX388" fmla="*/ 6107935 w 12191999"/>
              <a:gd name="connsiteY388" fmla="*/ 5836855 h 6858000"/>
              <a:gd name="connsiteX389" fmla="*/ 6110381 w 12191999"/>
              <a:gd name="connsiteY389" fmla="*/ 5945582 h 6858000"/>
              <a:gd name="connsiteX390" fmla="*/ 6110381 w 12191999"/>
              <a:gd name="connsiteY390" fmla="*/ 6060417 h 6858000"/>
              <a:gd name="connsiteX391" fmla="*/ 6106055 w 12191999"/>
              <a:gd name="connsiteY391" fmla="*/ 6078094 h 6858000"/>
              <a:gd name="connsiteX392" fmla="*/ 6108059 w 12191999"/>
              <a:gd name="connsiteY392" fmla="*/ 6078201 h 6858000"/>
              <a:gd name="connsiteX393" fmla="*/ 6121268 w 12191999"/>
              <a:gd name="connsiteY393" fmla="*/ 6085837 h 6858000"/>
              <a:gd name="connsiteX394" fmla="*/ 6125405 w 12191999"/>
              <a:gd name="connsiteY394" fmla="*/ 6096044 h 6858000"/>
              <a:gd name="connsiteX395" fmla="*/ 6126156 w 12191999"/>
              <a:gd name="connsiteY395" fmla="*/ 6094323 h 6858000"/>
              <a:gd name="connsiteX396" fmla="*/ 6161736 w 12191999"/>
              <a:gd name="connsiteY396" fmla="*/ 6086077 h 6858000"/>
              <a:gd name="connsiteX397" fmla="*/ 6366973 w 12191999"/>
              <a:gd name="connsiteY397" fmla="*/ 6086077 h 6858000"/>
              <a:gd name="connsiteX398" fmla="*/ 6439050 w 12191999"/>
              <a:gd name="connsiteY398" fmla="*/ 6125170 h 6858000"/>
              <a:gd name="connsiteX399" fmla="*/ 6431720 w 12191999"/>
              <a:gd name="connsiteY399" fmla="*/ 6186252 h 6858000"/>
              <a:gd name="connsiteX400" fmla="*/ 6388963 w 12191999"/>
              <a:gd name="connsiteY400" fmla="*/ 6279097 h 6858000"/>
              <a:gd name="connsiteX401" fmla="*/ 6524567 w 12191999"/>
              <a:gd name="connsiteY401" fmla="*/ 6343846 h 6858000"/>
              <a:gd name="connsiteX402" fmla="*/ 6624741 w 12191999"/>
              <a:gd name="connsiteY402" fmla="*/ 6260772 h 6858000"/>
              <a:gd name="connsiteX403" fmla="*/ 6589314 w 12191999"/>
              <a:gd name="connsiteY403" fmla="*/ 6197247 h 6858000"/>
              <a:gd name="connsiteX404" fmla="*/ 6559994 w 12191999"/>
              <a:gd name="connsiteY404" fmla="*/ 6139830 h 6858000"/>
              <a:gd name="connsiteX405" fmla="*/ 6622298 w 12191999"/>
              <a:gd name="connsiteY405" fmla="*/ 6087298 h 6858000"/>
              <a:gd name="connsiteX406" fmla="*/ 6870294 w 12191999"/>
              <a:gd name="connsiteY406" fmla="*/ 6086077 h 6858000"/>
              <a:gd name="connsiteX407" fmla="*/ 6878000 w 12191999"/>
              <a:gd name="connsiteY407" fmla="*/ 6089431 h 6858000"/>
              <a:gd name="connsiteX408" fmla="*/ 6879007 w 12191999"/>
              <a:gd name="connsiteY408" fmla="*/ 6086924 h 6858000"/>
              <a:gd name="connsiteX409" fmla="*/ 6877557 w 12191999"/>
              <a:gd name="connsiteY409" fmla="*/ 6084401 h 6858000"/>
              <a:gd name="connsiteX410" fmla="*/ 6876069 w 12191999"/>
              <a:gd name="connsiteY410" fmla="*/ 6064396 h 6858000"/>
              <a:gd name="connsiteX411" fmla="*/ 6877291 w 12191999"/>
              <a:gd name="connsiteY411" fmla="*/ 5860381 h 6858000"/>
              <a:gd name="connsiteX412" fmla="*/ 6835754 w 12191999"/>
              <a:gd name="connsiteY412" fmla="*/ 5796854 h 6858000"/>
              <a:gd name="connsiteX413" fmla="*/ 6794219 w 12191999"/>
              <a:gd name="connsiteY413" fmla="*/ 5827396 h 6858000"/>
              <a:gd name="connsiteX414" fmla="*/ 6672053 w 12191999"/>
              <a:gd name="connsiteY414" fmla="*/ 5838391 h 6858000"/>
              <a:gd name="connsiteX415" fmla="*/ 6618301 w 12191999"/>
              <a:gd name="connsiteY415" fmla="*/ 5690570 h 6858000"/>
              <a:gd name="connsiteX416" fmla="*/ 6707480 w 12191999"/>
              <a:gd name="connsiteY416" fmla="*/ 5578181 h 6858000"/>
              <a:gd name="connsiteX417" fmla="*/ 6806435 w 12191999"/>
              <a:gd name="connsiteY417" fmla="*/ 5623380 h 6858000"/>
              <a:gd name="connsiteX418" fmla="*/ 6856522 w 12191999"/>
              <a:gd name="connsiteY418" fmla="*/ 5623380 h 6858000"/>
              <a:gd name="connsiteX419" fmla="*/ 6876069 w 12191999"/>
              <a:gd name="connsiteY419" fmla="*/ 5567184 h 6858000"/>
              <a:gd name="connsiteX420" fmla="*/ 6874847 w 12191999"/>
              <a:gd name="connsiteY420" fmla="*/ 5371720 h 6858000"/>
              <a:gd name="connsiteX421" fmla="*/ 6912719 w 12191999"/>
              <a:gd name="connsiteY421" fmla="*/ 5332627 h 6858000"/>
              <a:gd name="connsiteX422" fmla="*/ 7113069 w 12191999"/>
              <a:gd name="connsiteY422" fmla="*/ 5333849 h 6858000"/>
              <a:gd name="connsiteX423" fmla="*/ 7179039 w 12191999"/>
              <a:gd name="connsiteY423" fmla="*/ 5295978 h 6858000"/>
              <a:gd name="connsiteX424" fmla="*/ 7147275 w 12191999"/>
              <a:gd name="connsiteY424" fmla="*/ 5250776 h 6858000"/>
              <a:gd name="connsiteX425" fmla="*/ 7136280 w 12191999"/>
              <a:gd name="connsiteY425" fmla="*/ 5133498 h 6858000"/>
              <a:gd name="connsiteX426" fmla="*/ 7292651 w 12191999"/>
              <a:gd name="connsiteY426" fmla="*/ 5078525 h 6858000"/>
              <a:gd name="connsiteX427" fmla="*/ 7400157 w 12191999"/>
              <a:gd name="connsiteY427" fmla="*/ 5167705 h 6858000"/>
              <a:gd name="connsiteX428" fmla="*/ 7354955 w 12191999"/>
              <a:gd name="connsiteY428" fmla="*/ 5264216 h 6858000"/>
              <a:gd name="connsiteX429" fmla="*/ 7357398 w 12191999"/>
              <a:gd name="connsiteY429" fmla="*/ 5319191 h 6858000"/>
              <a:gd name="connsiteX430" fmla="*/ 7409930 w 12191999"/>
              <a:gd name="connsiteY430" fmla="*/ 5335071 h 6858000"/>
              <a:gd name="connsiteX431" fmla="*/ 7615166 w 12191999"/>
              <a:gd name="connsiteY431" fmla="*/ 5333849 h 6858000"/>
              <a:gd name="connsiteX432" fmla="*/ 7644486 w 12191999"/>
              <a:gd name="connsiteY432" fmla="*/ 5363168 h 6858000"/>
              <a:gd name="connsiteX433" fmla="*/ 7644486 w 12191999"/>
              <a:gd name="connsiteY433" fmla="*/ 5581843 h 6858000"/>
              <a:gd name="connsiteX434" fmla="*/ 7588291 w 12191999"/>
              <a:gd name="connsiteY434" fmla="*/ 5661252 h 6858000"/>
              <a:gd name="connsiteX435" fmla="*/ 7529651 w 12191999"/>
              <a:gd name="connsiteY435" fmla="*/ 5627045 h 6858000"/>
              <a:gd name="connsiteX436" fmla="*/ 7428255 w 12191999"/>
              <a:gd name="connsiteY436" fmla="*/ 5619716 h 6858000"/>
              <a:gd name="connsiteX437" fmla="*/ 7390383 w 12191999"/>
              <a:gd name="connsiteY437" fmla="*/ 5754097 h 6858000"/>
              <a:gd name="connsiteX438" fmla="*/ 7466127 w 12191999"/>
              <a:gd name="connsiteY438" fmla="*/ 5837169 h 6858000"/>
              <a:gd name="connsiteX439" fmla="*/ 7538204 w 12191999"/>
              <a:gd name="connsiteY439" fmla="*/ 5795633 h 6858000"/>
              <a:gd name="connsiteX440" fmla="*/ 7617611 w 12191999"/>
              <a:gd name="connsiteY440" fmla="*/ 5791968 h 6858000"/>
              <a:gd name="connsiteX441" fmla="*/ 7644486 w 12191999"/>
              <a:gd name="connsiteY441" fmla="*/ 5855493 h 6858000"/>
              <a:gd name="connsiteX442" fmla="*/ 7644486 w 12191999"/>
              <a:gd name="connsiteY442" fmla="*/ 5960555 h 6858000"/>
              <a:gd name="connsiteX443" fmla="*/ 7645708 w 12191999"/>
              <a:gd name="connsiteY443" fmla="*/ 6072947 h 6858000"/>
              <a:gd name="connsiteX444" fmla="*/ 7643676 w 12191999"/>
              <a:gd name="connsiteY444" fmla="*/ 6091527 h 6858000"/>
              <a:gd name="connsiteX445" fmla="*/ 7645318 w 12191999"/>
              <a:gd name="connsiteY445" fmla="*/ 6082343 h 6858000"/>
              <a:gd name="connsiteX446" fmla="*/ 7677538 w 12191999"/>
              <a:gd name="connsiteY446" fmla="*/ 6073639 h 6858000"/>
              <a:gd name="connsiteX447" fmla="*/ 7886441 w 12191999"/>
              <a:gd name="connsiteY447" fmla="*/ 6074861 h 6858000"/>
              <a:gd name="connsiteX448" fmla="*/ 7956073 w 12191999"/>
              <a:gd name="connsiteY448" fmla="*/ 6107844 h 6858000"/>
              <a:gd name="connsiteX449" fmla="*/ 7949965 w 12191999"/>
              <a:gd name="connsiteY449" fmla="*/ 6176258 h 6858000"/>
              <a:gd name="connsiteX450" fmla="*/ 7905986 w 12191999"/>
              <a:gd name="connsiteY450" fmla="*/ 6256885 h 6858000"/>
              <a:gd name="connsiteX451" fmla="*/ 8002497 w 12191999"/>
              <a:gd name="connsiteY451" fmla="*/ 6331407 h 6858000"/>
              <a:gd name="connsiteX452" fmla="*/ 8110001 w 12191999"/>
              <a:gd name="connsiteY452" fmla="*/ 6304530 h 6858000"/>
              <a:gd name="connsiteX453" fmla="*/ 8110001 w 12191999"/>
              <a:gd name="connsiteY453" fmla="*/ 6183586 h 6858000"/>
              <a:gd name="connsiteX454" fmla="*/ 8079461 w 12191999"/>
              <a:gd name="connsiteY454" fmla="*/ 6135943 h 6858000"/>
              <a:gd name="connsiteX455" fmla="*/ 8141764 w 12191999"/>
              <a:gd name="connsiteY455" fmla="*/ 6077304 h 6858000"/>
              <a:gd name="connsiteX456" fmla="*/ 8393425 w 12191999"/>
              <a:gd name="connsiteY456" fmla="*/ 6074861 h 6858000"/>
              <a:gd name="connsiteX457" fmla="*/ 8406729 w 12191999"/>
              <a:gd name="connsiteY457" fmla="*/ 6078106 h 6858000"/>
              <a:gd name="connsiteX458" fmla="*/ 8410249 w 12191999"/>
              <a:gd name="connsiteY458" fmla="*/ 6084768 h 6858000"/>
              <a:gd name="connsiteX459" fmla="*/ 8414744 w 12191999"/>
              <a:gd name="connsiteY459" fmla="*/ 6080797 h 6858000"/>
              <a:gd name="connsiteX460" fmla="*/ 8436581 w 12191999"/>
              <a:gd name="connsiteY460" fmla="*/ 6079422 h 6858000"/>
              <a:gd name="connsiteX461" fmla="*/ 8641819 w 12191999"/>
              <a:gd name="connsiteY461" fmla="*/ 6079422 h 6858000"/>
              <a:gd name="connsiteX462" fmla="*/ 8690684 w 12191999"/>
              <a:gd name="connsiteY462" fmla="*/ 6065984 h 6858000"/>
              <a:gd name="connsiteX463" fmla="*/ 8693127 w 12191999"/>
              <a:gd name="connsiteY463" fmla="*/ 6003680 h 6858000"/>
              <a:gd name="connsiteX464" fmla="*/ 8688242 w 12191999"/>
              <a:gd name="connsiteY464" fmla="*/ 5855861 h 6858000"/>
              <a:gd name="connsiteX465" fmla="*/ 8909360 w 12191999"/>
              <a:gd name="connsiteY465" fmla="*/ 5870521 h 6858000"/>
              <a:gd name="connsiteX466" fmla="*/ 8900808 w 12191999"/>
              <a:gd name="connsiteY466" fmla="*/ 5998795 h 6858000"/>
              <a:gd name="connsiteX467" fmla="*/ 8873933 w 12191999"/>
              <a:gd name="connsiteY467" fmla="*/ 6041552 h 6858000"/>
              <a:gd name="connsiteX468" fmla="*/ 8931350 w 12191999"/>
              <a:gd name="connsiteY468" fmla="*/ 6078202 h 6858000"/>
              <a:gd name="connsiteX469" fmla="*/ 9136587 w 12191999"/>
              <a:gd name="connsiteY469" fmla="*/ 6076979 h 6858000"/>
              <a:gd name="connsiteX470" fmla="*/ 9159416 w 12191999"/>
              <a:gd name="connsiteY470" fmla="*/ 6078201 h 6858000"/>
              <a:gd name="connsiteX471" fmla="*/ 9160395 w 12191999"/>
              <a:gd name="connsiteY471" fmla="*/ 6078767 h 6858000"/>
              <a:gd name="connsiteX472" fmla="*/ 9159383 w 12191999"/>
              <a:gd name="connsiteY472" fmla="*/ 6065178 h 6858000"/>
              <a:gd name="connsiteX473" fmla="*/ 9160606 w 12191999"/>
              <a:gd name="connsiteY473" fmla="*/ 5856275 h 6858000"/>
              <a:gd name="connsiteX474" fmla="*/ 9125178 w 12191999"/>
              <a:gd name="connsiteY474" fmla="*/ 5798859 h 6858000"/>
              <a:gd name="connsiteX475" fmla="*/ 9083641 w 12191999"/>
              <a:gd name="connsiteY475" fmla="*/ 5825735 h 6858000"/>
              <a:gd name="connsiteX476" fmla="*/ 8954147 w 12191999"/>
              <a:gd name="connsiteY476" fmla="*/ 5835507 h 6858000"/>
              <a:gd name="connsiteX477" fmla="*/ 8901615 w 12191999"/>
              <a:gd name="connsiteY477" fmla="*/ 5764652 h 6858000"/>
              <a:gd name="connsiteX478" fmla="*/ 8902838 w 12191999"/>
              <a:gd name="connsiteY478" fmla="*/ 5668142 h 6858000"/>
              <a:gd name="connsiteX479" fmla="*/ 9099523 w 12191999"/>
              <a:gd name="connsiteY479" fmla="*/ 5630271 h 6858000"/>
              <a:gd name="connsiteX480" fmla="*/ 9132508 w 12191999"/>
              <a:gd name="connsiteY480" fmla="*/ 5633936 h 6858000"/>
              <a:gd name="connsiteX481" fmla="*/ 9161828 w 12191999"/>
              <a:gd name="connsiteY481" fmla="*/ 5572855 h 6858000"/>
              <a:gd name="connsiteX482" fmla="*/ 9160606 w 12191999"/>
              <a:gd name="connsiteY482" fmla="*/ 5382276 h 6858000"/>
              <a:gd name="connsiteX483" fmla="*/ 9213137 w 12191999"/>
              <a:gd name="connsiteY483" fmla="*/ 5332188 h 6858000"/>
              <a:gd name="connsiteX484" fmla="*/ 9398827 w 12191999"/>
              <a:gd name="connsiteY484" fmla="*/ 5333410 h 6858000"/>
              <a:gd name="connsiteX485" fmla="*/ 9467240 w 12191999"/>
              <a:gd name="connsiteY485" fmla="*/ 5293094 h 6858000"/>
              <a:gd name="connsiteX486" fmla="*/ 9434256 w 12191999"/>
              <a:gd name="connsiteY486" fmla="*/ 5249118 h 6858000"/>
              <a:gd name="connsiteX487" fmla="*/ 9419596 w 12191999"/>
              <a:gd name="connsiteY487" fmla="*/ 5139169 h 6858000"/>
              <a:gd name="connsiteX488" fmla="*/ 9648044 w 12191999"/>
              <a:gd name="connsiteY488" fmla="*/ 5109848 h 6858000"/>
              <a:gd name="connsiteX489" fmla="*/ 9643157 w 12191999"/>
              <a:gd name="connsiteY489" fmla="*/ 5260110 h 6858000"/>
              <a:gd name="connsiteX490" fmla="*/ 9644379 w 12191999"/>
              <a:gd name="connsiteY490" fmla="*/ 5319971 h 6858000"/>
              <a:gd name="connsiteX491" fmla="*/ 9698131 w 12191999"/>
              <a:gd name="connsiteY491" fmla="*/ 5334631 h 6858000"/>
              <a:gd name="connsiteX492" fmla="*/ 9903370 w 12191999"/>
              <a:gd name="connsiteY492" fmla="*/ 5334631 h 6858000"/>
              <a:gd name="connsiteX493" fmla="*/ 9929654 w 12191999"/>
              <a:gd name="connsiteY493" fmla="*/ 5346485 h 6858000"/>
              <a:gd name="connsiteX494" fmla="*/ 9930724 w 12191999"/>
              <a:gd name="connsiteY494" fmla="*/ 5354628 h 6858000"/>
              <a:gd name="connsiteX495" fmla="*/ 9932264 w 12191999"/>
              <a:gd name="connsiteY495" fmla="*/ 5354628 h 6858000"/>
              <a:gd name="connsiteX496" fmla="*/ 9932800 w 12191999"/>
              <a:gd name="connsiteY496" fmla="*/ 5349644 h 6858000"/>
              <a:gd name="connsiteX497" fmla="*/ 9947918 w 12191999"/>
              <a:gd name="connsiteY497" fmla="*/ 5337597 h 6858000"/>
              <a:gd name="connsiteX498" fmla="*/ 9951318 w 12191999"/>
              <a:gd name="connsiteY498" fmla="*/ 5337347 h 6858000"/>
              <a:gd name="connsiteX499" fmla="*/ 9952291 w 12191999"/>
              <a:gd name="connsiteY499" fmla="*/ 5335521 h 6858000"/>
              <a:gd name="connsiteX500" fmla="*/ 9934946 w 12191999"/>
              <a:gd name="connsiteY500" fmla="*/ 5330599 h 6858000"/>
              <a:gd name="connsiteX501" fmla="*/ 9930821 w 12191999"/>
              <a:gd name="connsiteY501" fmla="*/ 5309831 h 6858000"/>
              <a:gd name="connsiteX502" fmla="*/ 9930821 w 12191999"/>
              <a:gd name="connsiteY502" fmla="*/ 5086269 h 6858000"/>
              <a:gd name="connsiteX503" fmla="*/ 9976023 w 12191999"/>
              <a:gd name="connsiteY503" fmla="*/ 5012969 h 6858000"/>
              <a:gd name="connsiteX504" fmla="*/ 10026111 w 12191999"/>
              <a:gd name="connsiteY504" fmla="*/ 5020300 h 6858000"/>
              <a:gd name="connsiteX505" fmla="*/ 10151942 w 12191999"/>
              <a:gd name="connsiteY505" fmla="*/ 5045954 h 6858000"/>
              <a:gd name="connsiteX506" fmla="*/ 10160492 w 12191999"/>
              <a:gd name="connsiteY506" fmla="*/ 4868816 h 6858000"/>
              <a:gd name="connsiteX507" fmla="*/ 10039550 w 12191999"/>
              <a:gd name="connsiteY507" fmla="*/ 4867593 h 6858000"/>
              <a:gd name="connsiteX508" fmla="*/ 9987018 w 12191999"/>
              <a:gd name="connsiteY508" fmla="*/ 4895690 h 6858000"/>
              <a:gd name="connsiteX509" fmla="*/ 9932044 w 12191999"/>
              <a:gd name="connsiteY509" fmla="*/ 4830943 h 6858000"/>
              <a:gd name="connsiteX510" fmla="*/ 9929601 w 12191999"/>
              <a:gd name="connsiteY510" fmla="*/ 4587835 h 6858000"/>
              <a:gd name="connsiteX511" fmla="*/ 9957699 w 12191999"/>
              <a:gd name="connsiteY511" fmla="*/ 4568288 h 6858000"/>
              <a:gd name="connsiteX512" fmla="*/ 10158050 w 12191999"/>
              <a:gd name="connsiteY512" fmla="*/ 4568288 h 6858000"/>
              <a:gd name="connsiteX513" fmla="*/ 10204472 w 12191999"/>
              <a:gd name="connsiteY513" fmla="*/ 4560959 h 6858000"/>
              <a:gd name="connsiteX514" fmla="*/ 10213024 w 12191999"/>
              <a:gd name="connsiteY514" fmla="*/ 4493768 h 6858000"/>
              <a:gd name="connsiteX515" fmla="*/ 10209359 w 12191999"/>
              <a:gd name="connsiteY515" fmla="*/ 4345948 h 6858000"/>
              <a:gd name="connsiteX516" fmla="*/ 10325263 w 12191999"/>
              <a:gd name="connsiteY516" fmla="*/ 4307925 h 6858000"/>
              <a:gd name="connsiteX517" fmla="*/ 10432920 w 12191999"/>
              <a:gd name="connsiteY517" fmla="*/ 4364272 h 6858000"/>
              <a:gd name="connsiteX518" fmla="*/ 10423148 w 12191999"/>
              <a:gd name="connsiteY518" fmla="*/ 4486437 h 6858000"/>
              <a:gd name="connsiteX519" fmla="*/ 10393828 w 12191999"/>
              <a:gd name="connsiteY519" fmla="*/ 4531639 h 6858000"/>
              <a:gd name="connsiteX520" fmla="*/ 10459798 w 12191999"/>
              <a:gd name="connsiteY520" fmla="*/ 4569509 h 6858000"/>
              <a:gd name="connsiteX521" fmla="*/ 10660149 w 12191999"/>
              <a:gd name="connsiteY521" fmla="*/ 4568288 h 6858000"/>
              <a:gd name="connsiteX522" fmla="*/ 10700463 w 12191999"/>
              <a:gd name="connsiteY522" fmla="*/ 4607381 h 6858000"/>
              <a:gd name="connsiteX523" fmla="*/ 10699241 w 12191999"/>
              <a:gd name="connsiteY523" fmla="*/ 4802845 h 6858000"/>
              <a:gd name="connsiteX524" fmla="*/ 10672366 w 12191999"/>
              <a:gd name="connsiteY524" fmla="*/ 4876145 h 6858000"/>
              <a:gd name="connsiteX525" fmla="*/ 10591736 w 12191999"/>
              <a:gd name="connsiteY525" fmla="*/ 4872480 h 6858000"/>
              <a:gd name="connsiteX526" fmla="*/ 10518437 w 12191999"/>
              <a:gd name="connsiteY526" fmla="*/ 4833387 h 6858000"/>
              <a:gd name="connsiteX527" fmla="*/ 10443915 w 12191999"/>
              <a:gd name="connsiteY527" fmla="*/ 4917681 h 6858000"/>
              <a:gd name="connsiteX528" fmla="*/ 10486675 w 12191999"/>
              <a:gd name="connsiteY528" fmla="*/ 5054507 h 6858000"/>
              <a:gd name="connsiteX529" fmla="*/ 10580742 w 12191999"/>
              <a:gd name="connsiteY529" fmla="*/ 5045954 h 6858000"/>
              <a:gd name="connsiteX530" fmla="*/ 10643046 w 12191999"/>
              <a:gd name="connsiteY530" fmla="*/ 5009304 h 6858000"/>
              <a:gd name="connsiteX531" fmla="*/ 10699241 w 12191999"/>
              <a:gd name="connsiteY531" fmla="*/ 5089935 h 6858000"/>
              <a:gd name="connsiteX532" fmla="*/ 10700463 w 12191999"/>
              <a:gd name="connsiteY532" fmla="*/ 5308610 h 6858000"/>
              <a:gd name="connsiteX533" fmla="*/ 10695953 w 12191999"/>
              <a:gd name="connsiteY533" fmla="*/ 5325919 h 6858000"/>
              <a:gd name="connsiteX534" fmla="*/ 10695953 w 12191999"/>
              <a:gd name="connsiteY534" fmla="*/ 5342506 h 6858000"/>
              <a:gd name="connsiteX535" fmla="*/ 10697005 w 12191999"/>
              <a:gd name="connsiteY535" fmla="*/ 5340688 h 6858000"/>
              <a:gd name="connsiteX536" fmla="*/ 10739305 w 12191999"/>
              <a:gd name="connsiteY536" fmla="*/ 5333510 h 6858000"/>
              <a:gd name="connsiteX537" fmla="*/ 10924995 w 12191999"/>
              <a:gd name="connsiteY537" fmla="*/ 5334732 h 6858000"/>
              <a:gd name="connsiteX538" fmla="*/ 10993408 w 12191999"/>
              <a:gd name="connsiteY538" fmla="*/ 5294417 h 6858000"/>
              <a:gd name="connsiteX539" fmla="*/ 10960424 w 12191999"/>
              <a:gd name="connsiteY539" fmla="*/ 5250439 h 6858000"/>
              <a:gd name="connsiteX540" fmla="*/ 10945764 w 12191999"/>
              <a:gd name="connsiteY540" fmla="*/ 5140490 h 6858000"/>
              <a:gd name="connsiteX541" fmla="*/ 11174212 w 12191999"/>
              <a:gd name="connsiteY541" fmla="*/ 5111172 h 6858000"/>
              <a:gd name="connsiteX542" fmla="*/ 11169325 w 12191999"/>
              <a:gd name="connsiteY542" fmla="*/ 5261432 h 6858000"/>
              <a:gd name="connsiteX543" fmla="*/ 11170547 w 12191999"/>
              <a:gd name="connsiteY543" fmla="*/ 5321293 h 6858000"/>
              <a:gd name="connsiteX544" fmla="*/ 11224299 w 12191999"/>
              <a:gd name="connsiteY544" fmla="*/ 5335954 h 6858000"/>
              <a:gd name="connsiteX545" fmla="*/ 11429538 w 12191999"/>
              <a:gd name="connsiteY545" fmla="*/ 5335954 h 6858000"/>
              <a:gd name="connsiteX546" fmla="*/ 11457635 w 12191999"/>
              <a:gd name="connsiteY546" fmla="*/ 5361608 h 6858000"/>
              <a:gd name="connsiteX547" fmla="*/ 11456413 w 12191999"/>
              <a:gd name="connsiteY547" fmla="*/ 5585169 h 6858000"/>
              <a:gd name="connsiteX548" fmla="*/ 11397773 w 12191999"/>
              <a:gd name="connsiteY548" fmla="*/ 5663355 h 6858000"/>
              <a:gd name="connsiteX549" fmla="*/ 11340356 w 12191999"/>
              <a:gd name="connsiteY549" fmla="*/ 5627928 h 6858000"/>
              <a:gd name="connsiteX550" fmla="*/ 11242624 w 12191999"/>
              <a:gd name="connsiteY550" fmla="*/ 5618154 h 6858000"/>
              <a:gd name="connsiteX551" fmla="*/ 11198645 w 12191999"/>
              <a:gd name="connsiteY551" fmla="*/ 5731767 h 6858000"/>
              <a:gd name="connsiteX552" fmla="*/ 11271944 w 12191999"/>
              <a:gd name="connsiteY552" fmla="*/ 5838051 h 6858000"/>
              <a:gd name="connsiteX553" fmla="*/ 11352573 w 12191999"/>
              <a:gd name="connsiteY553" fmla="*/ 5795294 h 6858000"/>
              <a:gd name="connsiteX554" fmla="*/ 11424650 w 12191999"/>
              <a:gd name="connsiteY554" fmla="*/ 5791629 h 6858000"/>
              <a:gd name="connsiteX555" fmla="*/ 11456413 w 12191999"/>
              <a:gd name="connsiteY555" fmla="*/ 5862484 h 6858000"/>
              <a:gd name="connsiteX556" fmla="*/ 11456413 w 12191999"/>
              <a:gd name="connsiteY556" fmla="*/ 5995645 h 6858000"/>
              <a:gd name="connsiteX557" fmla="*/ 11450808 w 12191999"/>
              <a:gd name="connsiteY557" fmla="*/ 6076903 h 6858000"/>
              <a:gd name="connsiteX558" fmla="*/ 11443434 w 12191999"/>
              <a:gd name="connsiteY558" fmla="*/ 6089200 h 6858000"/>
              <a:gd name="connsiteX559" fmla="*/ 11447629 w 12191999"/>
              <a:gd name="connsiteY559" fmla="*/ 6089179 h 6858000"/>
              <a:gd name="connsiteX560" fmla="*/ 11460380 w 12191999"/>
              <a:gd name="connsiteY560" fmla="*/ 6094729 h 6858000"/>
              <a:gd name="connsiteX561" fmla="*/ 11461414 w 12191999"/>
              <a:gd name="connsiteY561" fmla="*/ 6089396 h 6858000"/>
              <a:gd name="connsiteX562" fmla="*/ 11491039 w 12191999"/>
              <a:gd name="connsiteY562" fmla="*/ 6081456 h 6858000"/>
              <a:gd name="connsiteX563" fmla="*/ 11686503 w 12191999"/>
              <a:gd name="connsiteY563" fmla="*/ 6082676 h 6858000"/>
              <a:gd name="connsiteX564" fmla="*/ 11732927 w 12191999"/>
              <a:gd name="connsiteY564" fmla="*/ 6074124 h 6858000"/>
              <a:gd name="connsiteX565" fmla="*/ 11741477 w 12191999"/>
              <a:gd name="connsiteY565" fmla="*/ 6008156 h 6858000"/>
              <a:gd name="connsiteX566" fmla="*/ 11698720 w 12191999"/>
              <a:gd name="connsiteY566" fmla="*/ 5923862 h 6858000"/>
              <a:gd name="connsiteX567" fmla="*/ 11785457 w 12191999"/>
              <a:gd name="connsiteY567" fmla="*/ 5829795 h 6858000"/>
              <a:gd name="connsiteX568" fmla="*/ 11834763 w 12191999"/>
              <a:gd name="connsiteY568" fmla="*/ 5820594 h 6858000"/>
              <a:gd name="connsiteX569" fmla="*/ 11961375 w 12191999"/>
              <a:gd name="connsiteY569" fmla="*/ 5878660 h 6858000"/>
              <a:gd name="connsiteX570" fmla="*/ 11949158 w 12191999"/>
              <a:gd name="connsiteY570" fmla="*/ 6003269 h 6858000"/>
              <a:gd name="connsiteX571" fmla="*/ 11922283 w 12191999"/>
              <a:gd name="connsiteY571" fmla="*/ 6046026 h 6858000"/>
              <a:gd name="connsiteX572" fmla="*/ 11983365 w 12191999"/>
              <a:gd name="connsiteY572" fmla="*/ 6082676 h 6858000"/>
              <a:gd name="connsiteX573" fmla="*/ 12183716 w 12191999"/>
              <a:gd name="connsiteY573" fmla="*/ 6081456 h 6858000"/>
              <a:gd name="connsiteX574" fmla="*/ 12191999 w 12191999"/>
              <a:gd name="connsiteY574" fmla="*/ 6083007 h 6858000"/>
              <a:gd name="connsiteX575" fmla="*/ 12191999 w 12191999"/>
              <a:gd name="connsiteY575" fmla="*/ 6858000 h 6858000"/>
              <a:gd name="connsiteX576" fmla="*/ 0 w 12191999"/>
              <a:gd name="connsiteY57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12191999" h="6858000">
                <a:moveTo>
                  <a:pt x="10699779" y="6099402"/>
                </a:moveTo>
                <a:lnTo>
                  <a:pt x="10700365" y="6104567"/>
                </a:lnTo>
                <a:lnTo>
                  <a:pt x="10702406" y="6099903"/>
                </a:lnTo>
                <a:close/>
                <a:moveTo>
                  <a:pt x="9177921" y="6098901"/>
                </a:moveTo>
                <a:lnTo>
                  <a:pt x="9178505" y="6100344"/>
                </a:lnTo>
                <a:lnTo>
                  <a:pt x="9178605" y="6102927"/>
                </a:lnTo>
                <a:lnTo>
                  <a:pt x="9183635" y="6102927"/>
                </a:lnTo>
                <a:lnTo>
                  <a:pt x="9185303" y="6100308"/>
                </a:lnTo>
                <a:close/>
                <a:moveTo>
                  <a:pt x="5342410" y="5330181"/>
                </a:moveTo>
                <a:lnTo>
                  <a:pt x="5338269" y="5332661"/>
                </a:lnTo>
                <a:lnTo>
                  <a:pt x="5322064" y="5334006"/>
                </a:lnTo>
                <a:lnTo>
                  <a:pt x="5335111" y="5336578"/>
                </a:lnTo>
                <a:lnTo>
                  <a:pt x="5337848" y="5340523"/>
                </a:lnTo>
                <a:lnTo>
                  <a:pt x="5338130" y="5335883"/>
                </a:lnTo>
                <a:close/>
                <a:moveTo>
                  <a:pt x="11820900" y="4311166"/>
                </a:moveTo>
                <a:cubicBezTo>
                  <a:pt x="11873927" y="4308131"/>
                  <a:pt x="11925923" y="4331037"/>
                  <a:pt x="11955244" y="4373182"/>
                </a:cubicBezTo>
                <a:cubicBezTo>
                  <a:pt x="11985785" y="4418384"/>
                  <a:pt x="11980898" y="4451368"/>
                  <a:pt x="11941805" y="4490463"/>
                </a:cubicBezTo>
                <a:cubicBezTo>
                  <a:pt x="11929590" y="4502678"/>
                  <a:pt x="11901490" y="4507563"/>
                  <a:pt x="11911265" y="4531997"/>
                </a:cubicBezTo>
                <a:cubicBezTo>
                  <a:pt x="11922260" y="4557650"/>
                  <a:pt x="11944250" y="4573534"/>
                  <a:pt x="11974790" y="4572310"/>
                </a:cubicBezTo>
                <a:cubicBezTo>
                  <a:pt x="12041982" y="4571090"/>
                  <a:pt x="12107951" y="4573534"/>
                  <a:pt x="12175141" y="4571090"/>
                </a:cubicBezTo>
                <a:lnTo>
                  <a:pt x="12191999" y="4574294"/>
                </a:lnTo>
                <a:lnTo>
                  <a:pt x="12191999" y="5337457"/>
                </a:lnTo>
                <a:lnTo>
                  <a:pt x="12177584" y="5340730"/>
                </a:lnTo>
                <a:cubicBezTo>
                  <a:pt x="12112836" y="5338287"/>
                  <a:pt x="12048089" y="5339507"/>
                  <a:pt x="11982120" y="5339507"/>
                </a:cubicBezTo>
                <a:cubicBezTo>
                  <a:pt x="11962574" y="5339507"/>
                  <a:pt x="11944250" y="5340730"/>
                  <a:pt x="11928367" y="5354166"/>
                </a:cubicBezTo>
                <a:cubicBezTo>
                  <a:pt x="11908820" y="5372491"/>
                  <a:pt x="11896605" y="5388373"/>
                  <a:pt x="11927145" y="5409142"/>
                </a:cubicBezTo>
                <a:cubicBezTo>
                  <a:pt x="11960130" y="5432354"/>
                  <a:pt x="11987007" y="5462893"/>
                  <a:pt x="11971125" y="5504430"/>
                </a:cubicBezTo>
                <a:cubicBezTo>
                  <a:pt x="11955244" y="5548410"/>
                  <a:pt x="11924702" y="5582614"/>
                  <a:pt x="11873393" y="5592389"/>
                </a:cubicBezTo>
                <a:cubicBezTo>
                  <a:pt x="11795208" y="5608269"/>
                  <a:pt x="11739011" y="5587502"/>
                  <a:pt x="11703584" y="5530084"/>
                </a:cubicBezTo>
                <a:cubicBezTo>
                  <a:pt x="11676707" y="5486105"/>
                  <a:pt x="11682816" y="5456786"/>
                  <a:pt x="11723129" y="5417694"/>
                </a:cubicBezTo>
                <a:cubicBezTo>
                  <a:pt x="11735346" y="5406699"/>
                  <a:pt x="11763444" y="5401812"/>
                  <a:pt x="11751228" y="5374936"/>
                </a:cubicBezTo>
                <a:cubicBezTo>
                  <a:pt x="11739011" y="5350502"/>
                  <a:pt x="11718244" y="5338287"/>
                  <a:pt x="11690146" y="5338287"/>
                </a:cubicBezTo>
                <a:cubicBezTo>
                  <a:pt x="11622955" y="5338287"/>
                  <a:pt x="11556985" y="5335842"/>
                  <a:pt x="11489795" y="5339507"/>
                </a:cubicBezTo>
                <a:cubicBezTo>
                  <a:pt x="11453145" y="5341952"/>
                  <a:pt x="11443371" y="5329735"/>
                  <a:pt x="11447036" y="5295528"/>
                </a:cubicBezTo>
                <a:cubicBezTo>
                  <a:pt x="11451923" y="5266207"/>
                  <a:pt x="11449481" y="5234446"/>
                  <a:pt x="11449481" y="5202683"/>
                </a:cubicBezTo>
                <a:cubicBezTo>
                  <a:pt x="11449481" y="5166034"/>
                  <a:pt x="11450701" y="5129384"/>
                  <a:pt x="11449481" y="5092735"/>
                </a:cubicBezTo>
                <a:cubicBezTo>
                  <a:pt x="11448258" y="5058528"/>
                  <a:pt x="11466583" y="5036539"/>
                  <a:pt x="11492238" y="5018215"/>
                </a:cubicBezTo>
                <a:cubicBezTo>
                  <a:pt x="11511785" y="5004774"/>
                  <a:pt x="11528888" y="5007220"/>
                  <a:pt x="11545990" y="5025544"/>
                </a:cubicBezTo>
                <a:cubicBezTo>
                  <a:pt x="11608295" y="5089069"/>
                  <a:pt x="11622955" y="5091513"/>
                  <a:pt x="11668156" y="5051198"/>
                </a:cubicBezTo>
                <a:cubicBezTo>
                  <a:pt x="11713357" y="5010884"/>
                  <a:pt x="11720686" y="4925368"/>
                  <a:pt x="11682816" y="4877723"/>
                </a:cubicBezTo>
                <a:cubicBezTo>
                  <a:pt x="11638837" y="4822748"/>
                  <a:pt x="11602187" y="4821529"/>
                  <a:pt x="11555765" y="4874058"/>
                </a:cubicBezTo>
                <a:cubicBezTo>
                  <a:pt x="11543547" y="4887496"/>
                  <a:pt x="11536218" y="4913152"/>
                  <a:pt x="11508120" y="4902158"/>
                </a:cubicBezTo>
                <a:cubicBezTo>
                  <a:pt x="11477578" y="4891162"/>
                  <a:pt x="11451923" y="4871616"/>
                  <a:pt x="11450701" y="4839852"/>
                </a:cubicBezTo>
                <a:cubicBezTo>
                  <a:pt x="11447036" y="4758002"/>
                  <a:pt x="11449481" y="4674930"/>
                  <a:pt x="11448258" y="4591857"/>
                </a:cubicBezTo>
                <a:cubicBezTo>
                  <a:pt x="11448258" y="4567425"/>
                  <a:pt x="11465361" y="4573534"/>
                  <a:pt x="11477578" y="4573534"/>
                </a:cubicBezTo>
                <a:cubicBezTo>
                  <a:pt x="11544768" y="4573534"/>
                  <a:pt x="11610737" y="4573534"/>
                  <a:pt x="11677929" y="4573534"/>
                </a:cubicBezTo>
                <a:cubicBezTo>
                  <a:pt x="11695032" y="4573534"/>
                  <a:pt x="11713357" y="4574756"/>
                  <a:pt x="11728016" y="4562539"/>
                </a:cubicBezTo>
                <a:cubicBezTo>
                  <a:pt x="11751228" y="4544213"/>
                  <a:pt x="11769553" y="4529553"/>
                  <a:pt x="11735346" y="4500233"/>
                </a:cubicBezTo>
                <a:cubicBezTo>
                  <a:pt x="11666934" y="4441595"/>
                  <a:pt x="11682816" y="4358522"/>
                  <a:pt x="11768331" y="4323095"/>
                </a:cubicBezTo>
                <a:cubicBezTo>
                  <a:pt x="11785434" y="4316070"/>
                  <a:pt x="11803224" y="4312177"/>
                  <a:pt x="11820900" y="4311166"/>
                </a:cubicBezTo>
                <a:close/>
                <a:moveTo>
                  <a:pt x="5742911" y="3557222"/>
                </a:moveTo>
                <a:cubicBezTo>
                  <a:pt x="5785237" y="3561738"/>
                  <a:pt x="5826597" y="3581666"/>
                  <a:pt x="5851336" y="3613963"/>
                </a:cubicBezTo>
                <a:cubicBezTo>
                  <a:pt x="5884320" y="3659163"/>
                  <a:pt x="5880655" y="3697035"/>
                  <a:pt x="5840341" y="3736128"/>
                </a:cubicBezTo>
                <a:cubicBezTo>
                  <a:pt x="5828123" y="3748345"/>
                  <a:pt x="5795140" y="3750787"/>
                  <a:pt x="5811021" y="3780107"/>
                </a:cubicBezTo>
                <a:cubicBezTo>
                  <a:pt x="5823239" y="3804540"/>
                  <a:pt x="5844004" y="3815534"/>
                  <a:pt x="5873327" y="3815534"/>
                </a:cubicBezTo>
                <a:cubicBezTo>
                  <a:pt x="5942958" y="3814314"/>
                  <a:pt x="6012594" y="3816757"/>
                  <a:pt x="6082230" y="3814314"/>
                </a:cubicBezTo>
                <a:cubicBezTo>
                  <a:pt x="6102386" y="3813398"/>
                  <a:pt x="6112234" y="3817291"/>
                  <a:pt x="6115900" y="3831149"/>
                </a:cubicBezTo>
                <a:lnTo>
                  <a:pt x="6116334" y="3835442"/>
                </a:lnTo>
                <a:lnTo>
                  <a:pt x="6135367" y="3820781"/>
                </a:lnTo>
                <a:cubicBezTo>
                  <a:pt x="6143326" y="3819255"/>
                  <a:pt x="6153251" y="3819407"/>
                  <a:pt x="6165468" y="3821240"/>
                </a:cubicBezTo>
                <a:cubicBezTo>
                  <a:pt x="6193565" y="3826127"/>
                  <a:pt x="6221664" y="3822462"/>
                  <a:pt x="6250984" y="3822462"/>
                </a:cubicBezTo>
                <a:cubicBezTo>
                  <a:pt x="6286411" y="3822462"/>
                  <a:pt x="6320618" y="3823685"/>
                  <a:pt x="6356045" y="3822462"/>
                </a:cubicBezTo>
                <a:cubicBezTo>
                  <a:pt x="6393917" y="3821240"/>
                  <a:pt x="6419570" y="3842009"/>
                  <a:pt x="6434230" y="3873772"/>
                </a:cubicBezTo>
                <a:cubicBezTo>
                  <a:pt x="6451333" y="3907977"/>
                  <a:pt x="6419570" y="3920194"/>
                  <a:pt x="6401245" y="3938519"/>
                </a:cubicBezTo>
                <a:cubicBezTo>
                  <a:pt x="6362153" y="3975168"/>
                  <a:pt x="6359710" y="3998381"/>
                  <a:pt x="6395138" y="4039916"/>
                </a:cubicBezTo>
                <a:cubicBezTo>
                  <a:pt x="6437895" y="4090005"/>
                  <a:pt x="6527076" y="4097333"/>
                  <a:pt x="6574721" y="4054576"/>
                </a:cubicBezTo>
                <a:cubicBezTo>
                  <a:pt x="6628473" y="4008153"/>
                  <a:pt x="6628473" y="3977611"/>
                  <a:pt x="6575941" y="3931189"/>
                </a:cubicBezTo>
                <a:cubicBezTo>
                  <a:pt x="6562504" y="3918974"/>
                  <a:pt x="6538071" y="3910422"/>
                  <a:pt x="6547844" y="3883545"/>
                </a:cubicBezTo>
                <a:cubicBezTo>
                  <a:pt x="6558839" y="3853004"/>
                  <a:pt x="6578386" y="3827349"/>
                  <a:pt x="6610148" y="3826127"/>
                </a:cubicBezTo>
                <a:cubicBezTo>
                  <a:pt x="6691998" y="3822462"/>
                  <a:pt x="6775070" y="3824905"/>
                  <a:pt x="6856921" y="3823685"/>
                </a:cubicBezTo>
                <a:cubicBezTo>
                  <a:pt x="6881354" y="3823685"/>
                  <a:pt x="6875246" y="3840787"/>
                  <a:pt x="6875246" y="3853004"/>
                </a:cubicBezTo>
                <a:cubicBezTo>
                  <a:pt x="6875246" y="3920194"/>
                  <a:pt x="6875246" y="3986164"/>
                  <a:pt x="6875246" y="4053355"/>
                </a:cubicBezTo>
                <a:cubicBezTo>
                  <a:pt x="6875246" y="4074123"/>
                  <a:pt x="6877689" y="4093668"/>
                  <a:pt x="6892348" y="4110773"/>
                </a:cubicBezTo>
                <a:cubicBezTo>
                  <a:pt x="6911895" y="4132762"/>
                  <a:pt x="6926555" y="4137648"/>
                  <a:pt x="6948545" y="4110773"/>
                </a:cubicBezTo>
                <a:cubicBezTo>
                  <a:pt x="7005962" y="4043581"/>
                  <a:pt x="7068267" y="4049690"/>
                  <a:pt x="7117131" y="4126653"/>
                </a:cubicBezTo>
                <a:cubicBezTo>
                  <a:pt x="7155003" y="4186514"/>
                  <a:pt x="7136679" y="4286688"/>
                  <a:pt x="7080482" y="4328224"/>
                </a:cubicBezTo>
                <a:cubicBezTo>
                  <a:pt x="7034060" y="4362430"/>
                  <a:pt x="6999854" y="4357545"/>
                  <a:pt x="6959540" y="4317229"/>
                </a:cubicBezTo>
                <a:cubicBezTo>
                  <a:pt x="6947323" y="4305014"/>
                  <a:pt x="6942436" y="4273250"/>
                  <a:pt x="6914338" y="4287910"/>
                </a:cubicBezTo>
                <a:cubicBezTo>
                  <a:pt x="6891126" y="4300127"/>
                  <a:pt x="6877689" y="4320896"/>
                  <a:pt x="6877689" y="4350213"/>
                </a:cubicBezTo>
                <a:cubicBezTo>
                  <a:pt x="6878911" y="4417403"/>
                  <a:pt x="6876468" y="4483374"/>
                  <a:pt x="6878911" y="4550565"/>
                </a:cubicBezTo>
                <a:cubicBezTo>
                  <a:pt x="6880133" y="4582327"/>
                  <a:pt x="6874024" y="4594544"/>
                  <a:pt x="6838596" y="4592100"/>
                </a:cubicBezTo>
                <a:cubicBezTo>
                  <a:pt x="6775070" y="4588436"/>
                  <a:pt x="6711545" y="4590880"/>
                  <a:pt x="6648020" y="4590880"/>
                </a:cubicBezTo>
                <a:cubicBezTo>
                  <a:pt x="6628473" y="4590880"/>
                  <a:pt x="6610148" y="4592100"/>
                  <a:pt x="6594266" y="4604318"/>
                </a:cubicBezTo>
                <a:cubicBezTo>
                  <a:pt x="6571056" y="4623864"/>
                  <a:pt x="6562504" y="4638522"/>
                  <a:pt x="6591823" y="4662956"/>
                </a:cubicBezTo>
                <a:cubicBezTo>
                  <a:pt x="6655348" y="4715488"/>
                  <a:pt x="6652905" y="4766796"/>
                  <a:pt x="6589381" y="4819328"/>
                </a:cubicBezTo>
                <a:cubicBezTo>
                  <a:pt x="6530741" y="4866973"/>
                  <a:pt x="6422015" y="4855979"/>
                  <a:pt x="6375592" y="4796116"/>
                </a:cubicBezTo>
                <a:cubicBezTo>
                  <a:pt x="6338943" y="4749693"/>
                  <a:pt x="6342608" y="4711821"/>
                  <a:pt x="6385365" y="4670287"/>
                </a:cubicBezTo>
                <a:cubicBezTo>
                  <a:pt x="6397580" y="4658070"/>
                  <a:pt x="6425680" y="4653182"/>
                  <a:pt x="6415905" y="4628749"/>
                </a:cubicBezTo>
                <a:cubicBezTo>
                  <a:pt x="6404910" y="4603096"/>
                  <a:pt x="6381700" y="4588436"/>
                  <a:pt x="6351158" y="4589658"/>
                </a:cubicBezTo>
                <a:cubicBezTo>
                  <a:pt x="6283968" y="4590880"/>
                  <a:pt x="6217999" y="4587214"/>
                  <a:pt x="6150809" y="4590880"/>
                </a:cubicBezTo>
                <a:cubicBezTo>
                  <a:pt x="6133707" y="4591491"/>
                  <a:pt x="6123322" y="4589047"/>
                  <a:pt x="6117367" y="4582327"/>
                </a:cubicBezTo>
                <a:lnTo>
                  <a:pt x="6114197" y="4575109"/>
                </a:lnTo>
                <a:lnTo>
                  <a:pt x="6109104" y="4582272"/>
                </a:lnTo>
                <a:cubicBezTo>
                  <a:pt x="6104218" y="4585785"/>
                  <a:pt x="6096888" y="4586396"/>
                  <a:pt x="6087114" y="4586396"/>
                </a:cubicBezTo>
                <a:cubicBezTo>
                  <a:pt x="6012594" y="4585175"/>
                  <a:pt x="5938072" y="4586396"/>
                  <a:pt x="5863552" y="4586396"/>
                </a:cubicBezTo>
                <a:cubicBezTo>
                  <a:pt x="5837898" y="4586396"/>
                  <a:pt x="5818351" y="4572957"/>
                  <a:pt x="5802472" y="4555854"/>
                </a:cubicBezTo>
                <a:cubicBezTo>
                  <a:pt x="5778036" y="4528977"/>
                  <a:pt x="5774373" y="4504545"/>
                  <a:pt x="5807356" y="4480114"/>
                </a:cubicBezTo>
                <a:cubicBezTo>
                  <a:pt x="5833011" y="4461788"/>
                  <a:pt x="5863552" y="4441018"/>
                  <a:pt x="5847670" y="4403148"/>
                </a:cubicBezTo>
                <a:cubicBezTo>
                  <a:pt x="5830567" y="4361611"/>
                  <a:pt x="5801250" y="4332291"/>
                  <a:pt x="5752384" y="4329849"/>
                </a:cubicBezTo>
                <a:cubicBezTo>
                  <a:pt x="5704740" y="4327406"/>
                  <a:pt x="5660758" y="4329849"/>
                  <a:pt x="5628995" y="4372606"/>
                </a:cubicBezTo>
                <a:cubicBezTo>
                  <a:pt x="5599676" y="4412923"/>
                  <a:pt x="5600896" y="4436133"/>
                  <a:pt x="5638769" y="4470339"/>
                </a:cubicBezTo>
                <a:cubicBezTo>
                  <a:pt x="5655874" y="4486221"/>
                  <a:pt x="5688856" y="4493550"/>
                  <a:pt x="5674197" y="4527758"/>
                </a:cubicBezTo>
                <a:cubicBezTo>
                  <a:pt x="5659538" y="4564408"/>
                  <a:pt x="5632660" y="4586396"/>
                  <a:pt x="5591125" y="4586396"/>
                </a:cubicBezTo>
                <a:cubicBezTo>
                  <a:pt x="5520269" y="4586396"/>
                  <a:pt x="5448192" y="4585175"/>
                  <a:pt x="5377337" y="4586396"/>
                </a:cubicBezTo>
                <a:cubicBezTo>
                  <a:pt x="5350458" y="4587617"/>
                  <a:pt x="5346796" y="4576623"/>
                  <a:pt x="5346796" y="4553411"/>
                </a:cubicBezTo>
                <a:cubicBezTo>
                  <a:pt x="5348016" y="4486221"/>
                  <a:pt x="5346796" y="4420251"/>
                  <a:pt x="5348016" y="4353059"/>
                </a:cubicBezTo>
                <a:cubicBezTo>
                  <a:pt x="5348016" y="4329849"/>
                  <a:pt x="5344352" y="4309081"/>
                  <a:pt x="5327249" y="4291978"/>
                </a:cubicBezTo>
                <a:cubicBezTo>
                  <a:pt x="5310145" y="4274875"/>
                  <a:pt x="5295486" y="4267544"/>
                  <a:pt x="5278383" y="4293199"/>
                </a:cubicBezTo>
                <a:cubicBezTo>
                  <a:pt x="5253948" y="4328628"/>
                  <a:pt x="5222185" y="4357946"/>
                  <a:pt x="5174543" y="4337181"/>
                </a:cubicBezTo>
                <a:cubicBezTo>
                  <a:pt x="5125677" y="4315189"/>
                  <a:pt x="5092692" y="4279761"/>
                  <a:pt x="5089026" y="4221122"/>
                </a:cubicBezTo>
                <a:cubicBezTo>
                  <a:pt x="5085363" y="4164927"/>
                  <a:pt x="5093914" y="4113618"/>
                  <a:pt x="5144002" y="4078190"/>
                </a:cubicBezTo>
                <a:cubicBezTo>
                  <a:pt x="5191646" y="4043983"/>
                  <a:pt x="5224631" y="4046428"/>
                  <a:pt x="5264946" y="4087965"/>
                </a:cubicBezTo>
                <a:cubicBezTo>
                  <a:pt x="5277159" y="4101402"/>
                  <a:pt x="5283271" y="4130722"/>
                  <a:pt x="5311367" y="4117283"/>
                </a:cubicBezTo>
                <a:cubicBezTo>
                  <a:pt x="5335801" y="4105067"/>
                  <a:pt x="5346796" y="4083077"/>
                  <a:pt x="5346796" y="4054980"/>
                </a:cubicBezTo>
                <a:cubicBezTo>
                  <a:pt x="5346796" y="3986566"/>
                  <a:pt x="5348016" y="3918154"/>
                  <a:pt x="5345574" y="3849742"/>
                </a:cubicBezTo>
                <a:cubicBezTo>
                  <a:pt x="5344352" y="3821644"/>
                  <a:pt x="5349236" y="3809427"/>
                  <a:pt x="5381003" y="3811870"/>
                </a:cubicBezTo>
                <a:cubicBezTo>
                  <a:pt x="5416429" y="3817979"/>
                  <a:pt x="5451858" y="3815534"/>
                  <a:pt x="5486063" y="3815534"/>
                </a:cubicBezTo>
                <a:cubicBezTo>
                  <a:pt x="5522713" y="3815534"/>
                  <a:pt x="5559361" y="3814314"/>
                  <a:pt x="5596012" y="3815534"/>
                </a:cubicBezTo>
                <a:cubicBezTo>
                  <a:pt x="5624110" y="3816757"/>
                  <a:pt x="5641213" y="3799654"/>
                  <a:pt x="5650984" y="3777664"/>
                </a:cubicBezTo>
                <a:cubicBezTo>
                  <a:pt x="5660758" y="3755674"/>
                  <a:pt x="5636325" y="3748345"/>
                  <a:pt x="5625329" y="3738570"/>
                </a:cubicBezTo>
                <a:cubicBezTo>
                  <a:pt x="5567914" y="3684820"/>
                  <a:pt x="5576466" y="3622514"/>
                  <a:pt x="5649765" y="3576091"/>
                </a:cubicBezTo>
                <a:cubicBezTo>
                  <a:pt x="5665035" y="3566624"/>
                  <a:pt x="5682520" y="3560668"/>
                  <a:pt x="5700845" y="3557958"/>
                </a:cubicBezTo>
                <a:cubicBezTo>
                  <a:pt x="5714588" y="3555925"/>
                  <a:pt x="5728804" y="3555718"/>
                  <a:pt x="5742911" y="3557222"/>
                </a:cubicBezTo>
                <a:close/>
                <a:moveTo>
                  <a:pt x="5726517" y="2017504"/>
                </a:moveTo>
                <a:cubicBezTo>
                  <a:pt x="5769733" y="2023154"/>
                  <a:pt x="5810962" y="2045754"/>
                  <a:pt x="5834786" y="2083015"/>
                </a:cubicBezTo>
                <a:cubicBezTo>
                  <a:pt x="5861661" y="2124551"/>
                  <a:pt x="5855555" y="2157535"/>
                  <a:pt x="5820126" y="2192965"/>
                </a:cubicBezTo>
                <a:cubicBezTo>
                  <a:pt x="5806689" y="2206402"/>
                  <a:pt x="5777368" y="2210067"/>
                  <a:pt x="5787140" y="2236943"/>
                </a:cubicBezTo>
                <a:cubicBezTo>
                  <a:pt x="5798136" y="2266262"/>
                  <a:pt x="5823790" y="2277258"/>
                  <a:pt x="5855555" y="2277258"/>
                </a:cubicBezTo>
                <a:cubicBezTo>
                  <a:pt x="5917857" y="2276037"/>
                  <a:pt x="5978941" y="2279702"/>
                  <a:pt x="6041243" y="2276037"/>
                </a:cubicBezTo>
                <a:cubicBezTo>
                  <a:pt x="6080338" y="2273592"/>
                  <a:pt x="6097440" y="2280923"/>
                  <a:pt x="6093775" y="2326124"/>
                </a:cubicBezTo>
                <a:cubicBezTo>
                  <a:pt x="6088888" y="2389649"/>
                  <a:pt x="6093775" y="2453175"/>
                  <a:pt x="6092553" y="2516703"/>
                </a:cubicBezTo>
                <a:cubicBezTo>
                  <a:pt x="6092553" y="2543577"/>
                  <a:pt x="6101105" y="2561902"/>
                  <a:pt x="6121873" y="2577785"/>
                </a:cubicBezTo>
                <a:cubicBezTo>
                  <a:pt x="6134090" y="2586335"/>
                  <a:pt x="6142641" y="2585115"/>
                  <a:pt x="6154856" y="2574120"/>
                </a:cubicBezTo>
                <a:cubicBezTo>
                  <a:pt x="6241593" y="2494711"/>
                  <a:pt x="6290460" y="2503263"/>
                  <a:pt x="6351542" y="2611990"/>
                </a:cubicBezTo>
                <a:cubicBezTo>
                  <a:pt x="6352764" y="2644975"/>
                  <a:pt x="6352764" y="2676738"/>
                  <a:pt x="6352764" y="2708501"/>
                </a:cubicBezTo>
                <a:cubicBezTo>
                  <a:pt x="6338104" y="2734156"/>
                  <a:pt x="6325887" y="2761033"/>
                  <a:pt x="6300232" y="2779356"/>
                </a:cubicBezTo>
                <a:cubicBezTo>
                  <a:pt x="6251367" y="2817228"/>
                  <a:pt x="6212273" y="2813563"/>
                  <a:pt x="6170739" y="2769584"/>
                </a:cubicBezTo>
                <a:cubicBezTo>
                  <a:pt x="6159745" y="2757366"/>
                  <a:pt x="6154856" y="2729269"/>
                  <a:pt x="6129202" y="2742708"/>
                </a:cubicBezTo>
                <a:cubicBezTo>
                  <a:pt x="6107212" y="2753701"/>
                  <a:pt x="6093775" y="2772026"/>
                  <a:pt x="6093775" y="2800124"/>
                </a:cubicBezTo>
                <a:cubicBezTo>
                  <a:pt x="6094997" y="2869758"/>
                  <a:pt x="6092553" y="2939392"/>
                  <a:pt x="6094997" y="3009027"/>
                </a:cubicBezTo>
                <a:cubicBezTo>
                  <a:pt x="6096218" y="3042011"/>
                  <a:pt x="6085222" y="3048121"/>
                  <a:pt x="6054683" y="3046899"/>
                </a:cubicBezTo>
                <a:cubicBezTo>
                  <a:pt x="5989937" y="3044455"/>
                  <a:pt x="5923966" y="3045676"/>
                  <a:pt x="5859220" y="3045676"/>
                </a:cubicBezTo>
                <a:cubicBezTo>
                  <a:pt x="5839672" y="3045676"/>
                  <a:pt x="5821349" y="3046899"/>
                  <a:pt x="5805467" y="3060336"/>
                </a:cubicBezTo>
                <a:cubicBezTo>
                  <a:pt x="5785921" y="3078662"/>
                  <a:pt x="5774925" y="3095764"/>
                  <a:pt x="5804246" y="3116533"/>
                </a:cubicBezTo>
                <a:cubicBezTo>
                  <a:pt x="5834786" y="3138522"/>
                  <a:pt x="5861661" y="3165399"/>
                  <a:pt x="5849445" y="3206935"/>
                </a:cubicBezTo>
                <a:cubicBezTo>
                  <a:pt x="5834786" y="3254578"/>
                  <a:pt x="5803023" y="3288785"/>
                  <a:pt x="5751713" y="3299780"/>
                </a:cubicBezTo>
                <a:cubicBezTo>
                  <a:pt x="5674750" y="3315662"/>
                  <a:pt x="5616113" y="3293673"/>
                  <a:pt x="5581905" y="3237475"/>
                </a:cubicBezTo>
                <a:cubicBezTo>
                  <a:pt x="5555029" y="3193496"/>
                  <a:pt x="5561135" y="3162956"/>
                  <a:pt x="5601451" y="3125084"/>
                </a:cubicBezTo>
                <a:cubicBezTo>
                  <a:pt x="5613669" y="3114088"/>
                  <a:pt x="5640546" y="3109203"/>
                  <a:pt x="5629551" y="3083549"/>
                </a:cubicBezTo>
                <a:cubicBezTo>
                  <a:pt x="5619775" y="3059114"/>
                  <a:pt x="5599008" y="3046899"/>
                  <a:pt x="5573353" y="3045676"/>
                </a:cubicBezTo>
                <a:cubicBezTo>
                  <a:pt x="5525708" y="3044455"/>
                  <a:pt x="5478065" y="3045676"/>
                  <a:pt x="5430421" y="3045676"/>
                </a:cubicBezTo>
                <a:cubicBezTo>
                  <a:pt x="5324139" y="3045676"/>
                  <a:pt x="5324139" y="3045676"/>
                  <a:pt x="5324139" y="2938172"/>
                </a:cubicBezTo>
                <a:cubicBezTo>
                  <a:pt x="5324139" y="2894192"/>
                  <a:pt x="5325358" y="2848990"/>
                  <a:pt x="5324139" y="2805010"/>
                </a:cubicBezTo>
                <a:cubicBezTo>
                  <a:pt x="5322917" y="2775691"/>
                  <a:pt x="5335133" y="2752481"/>
                  <a:pt x="5355900" y="2734156"/>
                </a:cubicBezTo>
                <a:cubicBezTo>
                  <a:pt x="5380332" y="2712165"/>
                  <a:pt x="5403544" y="2707279"/>
                  <a:pt x="5427977" y="2737821"/>
                </a:cubicBezTo>
                <a:cubicBezTo>
                  <a:pt x="5447526" y="2763474"/>
                  <a:pt x="5467069" y="2795238"/>
                  <a:pt x="5508607" y="2780578"/>
                </a:cubicBezTo>
                <a:cubicBezTo>
                  <a:pt x="5552586" y="2765919"/>
                  <a:pt x="5579462" y="2724383"/>
                  <a:pt x="5581905" y="2674294"/>
                </a:cubicBezTo>
                <a:cubicBezTo>
                  <a:pt x="5584348" y="2629092"/>
                  <a:pt x="5577018" y="2590001"/>
                  <a:pt x="5537926" y="2560681"/>
                </a:cubicBezTo>
                <a:cubicBezTo>
                  <a:pt x="5497612" y="2530140"/>
                  <a:pt x="5475621" y="2532583"/>
                  <a:pt x="5440195" y="2570454"/>
                </a:cubicBezTo>
                <a:cubicBezTo>
                  <a:pt x="5424312" y="2587558"/>
                  <a:pt x="5418205" y="2619320"/>
                  <a:pt x="5382779" y="2605882"/>
                </a:cubicBezTo>
                <a:cubicBezTo>
                  <a:pt x="5347348" y="2591221"/>
                  <a:pt x="5325358" y="2565567"/>
                  <a:pt x="5324139" y="2527695"/>
                </a:cubicBezTo>
                <a:cubicBezTo>
                  <a:pt x="5322917" y="2453175"/>
                  <a:pt x="5324139" y="2378654"/>
                  <a:pt x="5322917" y="2304134"/>
                </a:cubicBezTo>
                <a:cubicBezTo>
                  <a:pt x="5322917" y="2280923"/>
                  <a:pt x="5332689" y="2278479"/>
                  <a:pt x="5351016" y="2278479"/>
                </a:cubicBezTo>
                <a:cubicBezTo>
                  <a:pt x="5419427" y="2279702"/>
                  <a:pt x="5487839" y="2278479"/>
                  <a:pt x="5556254" y="2278479"/>
                </a:cubicBezTo>
                <a:cubicBezTo>
                  <a:pt x="5575797" y="2278479"/>
                  <a:pt x="5594120" y="2277258"/>
                  <a:pt x="5610003" y="2263820"/>
                </a:cubicBezTo>
                <a:cubicBezTo>
                  <a:pt x="5631992" y="2244274"/>
                  <a:pt x="5641767" y="2228392"/>
                  <a:pt x="5611225" y="2203958"/>
                </a:cubicBezTo>
                <a:cubicBezTo>
                  <a:pt x="5547698" y="2152649"/>
                  <a:pt x="5548920" y="2108671"/>
                  <a:pt x="5606337" y="2053696"/>
                </a:cubicBezTo>
                <a:cubicBezTo>
                  <a:pt x="5638102" y="2023155"/>
                  <a:pt x="5683302" y="2011854"/>
                  <a:pt x="5726517" y="2017504"/>
                </a:cubicBezTo>
                <a:close/>
                <a:moveTo>
                  <a:pt x="0" y="0"/>
                </a:moveTo>
                <a:lnTo>
                  <a:pt x="5329115" y="0"/>
                </a:lnTo>
                <a:lnTo>
                  <a:pt x="5332434" y="5729"/>
                </a:lnTo>
                <a:cubicBezTo>
                  <a:pt x="5333904" y="11284"/>
                  <a:pt x="5334438" y="18309"/>
                  <a:pt x="5334132" y="27166"/>
                </a:cubicBezTo>
                <a:cubicBezTo>
                  <a:pt x="5331688" y="93135"/>
                  <a:pt x="5332910" y="160325"/>
                  <a:pt x="5332910" y="227517"/>
                </a:cubicBezTo>
                <a:cubicBezTo>
                  <a:pt x="5332910" y="245842"/>
                  <a:pt x="5334132" y="262944"/>
                  <a:pt x="5346347" y="276382"/>
                </a:cubicBezTo>
                <a:cubicBezTo>
                  <a:pt x="5364674" y="295929"/>
                  <a:pt x="5378111" y="304481"/>
                  <a:pt x="5402544" y="277604"/>
                </a:cubicBezTo>
                <a:cubicBezTo>
                  <a:pt x="5463627" y="204305"/>
                  <a:pt x="5551584" y="225072"/>
                  <a:pt x="5582127" y="317919"/>
                </a:cubicBezTo>
                <a:cubicBezTo>
                  <a:pt x="5606557" y="392438"/>
                  <a:pt x="5583346" y="463295"/>
                  <a:pt x="5523486" y="501165"/>
                </a:cubicBezTo>
                <a:cubicBezTo>
                  <a:pt x="5479508" y="529263"/>
                  <a:pt x="5450188" y="523155"/>
                  <a:pt x="5411097" y="481620"/>
                </a:cubicBezTo>
                <a:cubicBezTo>
                  <a:pt x="5398879" y="469403"/>
                  <a:pt x="5393991" y="441305"/>
                  <a:pt x="5369558" y="453522"/>
                </a:cubicBezTo>
                <a:cubicBezTo>
                  <a:pt x="5345127" y="464516"/>
                  <a:pt x="5332910" y="485285"/>
                  <a:pt x="5332910" y="514605"/>
                </a:cubicBezTo>
                <a:cubicBezTo>
                  <a:pt x="5334132" y="583017"/>
                  <a:pt x="5331688" y="651429"/>
                  <a:pt x="5334132" y="719841"/>
                </a:cubicBezTo>
                <a:cubicBezTo>
                  <a:pt x="5335356" y="750383"/>
                  <a:pt x="5328023" y="761378"/>
                  <a:pt x="5295041" y="760156"/>
                </a:cubicBezTo>
                <a:cubicBezTo>
                  <a:pt x="5229072" y="757713"/>
                  <a:pt x="5161881" y="758935"/>
                  <a:pt x="5094692" y="758935"/>
                </a:cubicBezTo>
                <a:cubicBezTo>
                  <a:pt x="5077586" y="758935"/>
                  <a:pt x="5060482" y="758935"/>
                  <a:pt x="5045820" y="772373"/>
                </a:cubicBezTo>
                <a:cubicBezTo>
                  <a:pt x="5025053" y="791918"/>
                  <a:pt x="5011616" y="805357"/>
                  <a:pt x="5043379" y="831012"/>
                </a:cubicBezTo>
                <a:cubicBezTo>
                  <a:pt x="5109351" y="883542"/>
                  <a:pt x="5102018" y="948291"/>
                  <a:pt x="5031161" y="997156"/>
                </a:cubicBezTo>
                <a:cubicBezTo>
                  <a:pt x="4963969" y="1042356"/>
                  <a:pt x="4861351" y="1019146"/>
                  <a:pt x="4818594" y="949511"/>
                </a:cubicBezTo>
                <a:cubicBezTo>
                  <a:pt x="4791718" y="905532"/>
                  <a:pt x="4797826" y="878656"/>
                  <a:pt x="4840582" y="837120"/>
                </a:cubicBezTo>
                <a:cubicBezTo>
                  <a:pt x="4852797" y="824903"/>
                  <a:pt x="4879674" y="818795"/>
                  <a:pt x="4866234" y="793140"/>
                </a:cubicBezTo>
                <a:cubicBezTo>
                  <a:pt x="4854020" y="772373"/>
                  <a:pt x="4836918" y="757713"/>
                  <a:pt x="4808822" y="758935"/>
                </a:cubicBezTo>
                <a:cubicBezTo>
                  <a:pt x="4737964" y="760156"/>
                  <a:pt x="4665887" y="758935"/>
                  <a:pt x="4595032" y="760156"/>
                </a:cubicBezTo>
                <a:cubicBezTo>
                  <a:pt x="4585870" y="760156"/>
                  <a:pt x="4578942" y="759469"/>
                  <a:pt x="4573923" y="757192"/>
                </a:cubicBezTo>
                <a:lnTo>
                  <a:pt x="4572290" y="755075"/>
                </a:lnTo>
                <a:lnTo>
                  <a:pt x="4542110" y="755075"/>
                </a:lnTo>
                <a:lnTo>
                  <a:pt x="4532620" y="757803"/>
                </a:lnTo>
                <a:cubicBezTo>
                  <a:pt x="4461765" y="756580"/>
                  <a:pt x="4389688" y="756580"/>
                  <a:pt x="4318830" y="757803"/>
                </a:cubicBezTo>
                <a:cubicBezTo>
                  <a:pt x="4291954" y="757803"/>
                  <a:pt x="4269964" y="746808"/>
                  <a:pt x="4252861" y="727261"/>
                </a:cubicBezTo>
                <a:cubicBezTo>
                  <a:pt x="4230872" y="701606"/>
                  <a:pt x="4222318" y="677173"/>
                  <a:pt x="4257749" y="652741"/>
                </a:cubicBezTo>
                <a:cubicBezTo>
                  <a:pt x="4284626" y="633194"/>
                  <a:pt x="4315164" y="611204"/>
                  <a:pt x="4298063" y="570889"/>
                </a:cubicBezTo>
                <a:cubicBezTo>
                  <a:pt x="4280960" y="531797"/>
                  <a:pt x="4251638" y="503698"/>
                  <a:pt x="4205214" y="501255"/>
                </a:cubicBezTo>
                <a:cubicBezTo>
                  <a:pt x="4161241" y="498812"/>
                  <a:pt x="4119705" y="498812"/>
                  <a:pt x="4087942" y="535462"/>
                </a:cubicBezTo>
                <a:cubicBezTo>
                  <a:pt x="4050070" y="578219"/>
                  <a:pt x="4051293" y="606317"/>
                  <a:pt x="4094050" y="644189"/>
                </a:cubicBezTo>
                <a:cubicBezTo>
                  <a:pt x="4111153" y="658848"/>
                  <a:pt x="4138030" y="669843"/>
                  <a:pt x="4127035" y="700384"/>
                </a:cubicBezTo>
                <a:cubicBezTo>
                  <a:pt x="4114818" y="732148"/>
                  <a:pt x="4090385" y="756580"/>
                  <a:pt x="4057400" y="757803"/>
                </a:cubicBezTo>
                <a:cubicBezTo>
                  <a:pt x="3977993" y="761467"/>
                  <a:pt x="3898585" y="759023"/>
                  <a:pt x="3819179" y="759023"/>
                </a:cubicBezTo>
                <a:lnTo>
                  <a:pt x="3813849" y="756900"/>
                </a:lnTo>
                <a:lnTo>
                  <a:pt x="3810549" y="758781"/>
                </a:lnTo>
                <a:lnTo>
                  <a:pt x="3815750" y="768157"/>
                </a:lnTo>
                <a:cubicBezTo>
                  <a:pt x="3817087" y="773464"/>
                  <a:pt x="3817545" y="780106"/>
                  <a:pt x="3817238" y="788353"/>
                </a:cubicBezTo>
                <a:cubicBezTo>
                  <a:pt x="3814797" y="853100"/>
                  <a:pt x="3816018" y="919069"/>
                  <a:pt x="3816018" y="983816"/>
                </a:cubicBezTo>
                <a:cubicBezTo>
                  <a:pt x="3816018" y="1011914"/>
                  <a:pt x="3809910" y="1036348"/>
                  <a:pt x="3789144" y="1057116"/>
                </a:cubicBezTo>
                <a:cubicBezTo>
                  <a:pt x="3757381" y="1088878"/>
                  <a:pt x="3737836" y="1087658"/>
                  <a:pt x="3708516" y="1053451"/>
                </a:cubicBezTo>
                <a:cubicBezTo>
                  <a:pt x="3688971" y="1031461"/>
                  <a:pt x="3670645" y="1000919"/>
                  <a:pt x="3635219" y="1014358"/>
                </a:cubicBezTo>
                <a:cubicBezTo>
                  <a:pt x="3596125" y="1029018"/>
                  <a:pt x="3566806" y="1054673"/>
                  <a:pt x="3560696" y="1098651"/>
                </a:cubicBezTo>
                <a:cubicBezTo>
                  <a:pt x="3553368" y="1151183"/>
                  <a:pt x="3555811" y="1200050"/>
                  <a:pt x="3603457" y="1235477"/>
                </a:cubicBezTo>
                <a:cubicBezTo>
                  <a:pt x="3642548" y="1264796"/>
                  <a:pt x="3664539" y="1262352"/>
                  <a:pt x="3697521" y="1226924"/>
                </a:cubicBezTo>
                <a:cubicBezTo>
                  <a:pt x="3714624" y="1208600"/>
                  <a:pt x="3724397" y="1174394"/>
                  <a:pt x="3759825" y="1190276"/>
                </a:cubicBezTo>
                <a:cubicBezTo>
                  <a:pt x="3794029" y="1204935"/>
                  <a:pt x="3814797" y="1233032"/>
                  <a:pt x="3816018" y="1270905"/>
                </a:cubicBezTo>
                <a:cubicBezTo>
                  <a:pt x="3817238" y="1344204"/>
                  <a:pt x="3816018" y="1417503"/>
                  <a:pt x="3817238" y="1489580"/>
                </a:cubicBezTo>
                <a:cubicBezTo>
                  <a:pt x="3817238" y="1499964"/>
                  <a:pt x="3815711" y="1506988"/>
                  <a:pt x="3811589" y="1511264"/>
                </a:cubicBezTo>
                <a:lnTo>
                  <a:pt x="3801031" y="1513846"/>
                </a:lnTo>
                <a:lnTo>
                  <a:pt x="3806488" y="1516917"/>
                </a:lnTo>
                <a:lnTo>
                  <a:pt x="3807926" y="1520360"/>
                </a:lnTo>
                <a:lnTo>
                  <a:pt x="3814241" y="1520360"/>
                </a:lnTo>
                <a:lnTo>
                  <a:pt x="3829058" y="1502514"/>
                </a:lnTo>
                <a:cubicBezTo>
                  <a:pt x="3837597" y="1499199"/>
                  <a:pt x="3849165" y="1498742"/>
                  <a:pt x="3863824" y="1499658"/>
                </a:cubicBezTo>
                <a:cubicBezTo>
                  <a:pt x="3926128" y="1503323"/>
                  <a:pt x="3987214" y="1499658"/>
                  <a:pt x="4049516" y="1500879"/>
                </a:cubicBezTo>
                <a:cubicBezTo>
                  <a:pt x="4081280" y="1500879"/>
                  <a:pt x="4106935" y="1489884"/>
                  <a:pt x="4117929" y="1460565"/>
                </a:cubicBezTo>
                <a:cubicBezTo>
                  <a:pt x="4127702" y="1433689"/>
                  <a:pt x="4098382" y="1430024"/>
                  <a:pt x="4084945" y="1416587"/>
                </a:cubicBezTo>
                <a:cubicBezTo>
                  <a:pt x="4049516" y="1381158"/>
                  <a:pt x="4043408" y="1348173"/>
                  <a:pt x="4070285" y="1306638"/>
                </a:cubicBezTo>
                <a:cubicBezTo>
                  <a:pt x="4094107" y="1269377"/>
                  <a:pt x="4135338" y="1246777"/>
                  <a:pt x="4178554" y="1241127"/>
                </a:cubicBezTo>
                <a:cubicBezTo>
                  <a:pt x="4221764" y="1235476"/>
                  <a:pt x="4266966" y="1246777"/>
                  <a:pt x="4298729" y="1277318"/>
                </a:cubicBezTo>
                <a:cubicBezTo>
                  <a:pt x="4356145" y="1332293"/>
                  <a:pt x="4357369" y="1376272"/>
                  <a:pt x="4293841" y="1427580"/>
                </a:cubicBezTo>
                <a:cubicBezTo>
                  <a:pt x="4263300" y="1452014"/>
                  <a:pt x="4273074" y="1467896"/>
                  <a:pt x="4295062" y="1487441"/>
                </a:cubicBezTo>
                <a:cubicBezTo>
                  <a:pt x="4310947" y="1500879"/>
                  <a:pt x="4329269" y="1502101"/>
                  <a:pt x="4348815" y="1502101"/>
                </a:cubicBezTo>
                <a:cubicBezTo>
                  <a:pt x="4417231" y="1502101"/>
                  <a:pt x="4485641" y="1503323"/>
                  <a:pt x="4554055" y="1502101"/>
                </a:cubicBezTo>
                <a:cubicBezTo>
                  <a:pt x="4567798" y="1502101"/>
                  <a:pt x="4576731" y="1503475"/>
                  <a:pt x="4580339" y="1513955"/>
                </a:cubicBezTo>
                <a:lnTo>
                  <a:pt x="4580382" y="1514287"/>
                </a:lnTo>
                <a:lnTo>
                  <a:pt x="4581432" y="1513558"/>
                </a:lnTo>
                <a:cubicBezTo>
                  <a:pt x="4585612" y="1512222"/>
                  <a:pt x="4591033" y="1511688"/>
                  <a:pt x="4598057" y="1511994"/>
                </a:cubicBezTo>
                <a:cubicBezTo>
                  <a:pt x="4668913" y="1514436"/>
                  <a:pt x="4740990" y="1513216"/>
                  <a:pt x="4811845" y="1513216"/>
                </a:cubicBezTo>
                <a:cubicBezTo>
                  <a:pt x="4853383" y="1513216"/>
                  <a:pt x="4880258" y="1535205"/>
                  <a:pt x="4894918" y="1571855"/>
                </a:cubicBezTo>
                <a:cubicBezTo>
                  <a:pt x="4908357" y="1606060"/>
                  <a:pt x="4876594" y="1614613"/>
                  <a:pt x="4859491" y="1630493"/>
                </a:cubicBezTo>
                <a:cubicBezTo>
                  <a:pt x="4821621" y="1665922"/>
                  <a:pt x="4820399" y="1690354"/>
                  <a:pt x="4853383" y="1731891"/>
                </a:cubicBezTo>
                <a:cubicBezTo>
                  <a:pt x="4883921" y="1769762"/>
                  <a:pt x="4925460" y="1772204"/>
                  <a:pt x="4969438" y="1770984"/>
                </a:cubicBezTo>
                <a:cubicBezTo>
                  <a:pt x="5020749" y="1768539"/>
                  <a:pt x="5052511" y="1740442"/>
                  <a:pt x="5069614" y="1696462"/>
                </a:cubicBezTo>
                <a:cubicBezTo>
                  <a:pt x="5085496" y="1656148"/>
                  <a:pt x="5051292" y="1636602"/>
                  <a:pt x="5025634" y="1617055"/>
                </a:cubicBezTo>
                <a:cubicBezTo>
                  <a:pt x="4997537" y="1595065"/>
                  <a:pt x="5001201" y="1573075"/>
                  <a:pt x="5020749" y="1548643"/>
                </a:cubicBezTo>
                <a:cubicBezTo>
                  <a:pt x="5039074" y="1525431"/>
                  <a:pt x="5062283" y="1513216"/>
                  <a:pt x="5094050" y="1513216"/>
                </a:cubicBezTo>
                <a:cubicBezTo>
                  <a:pt x="5163683" y="1514436"/>
                  <a:pt x="5233316" y="1515658"/>
                  <a:pt x="5302949" y="1513216"/>
                </a:cubicBezTo>
                <a:cubicBezTo>
                  <a:pt x="5332270" y="1511994"/>
                  <a:pt x="5337157" y="1524210"/>
                  <a:pt x="5335935" y="1548643"/>
                </a:cubicBezTo>
                <a:cubicBezTo>
                  <a:pt x="5334713" y="1581628"/>
                  <a:pt x="5335935" y="1615833"/>
                  <a:pt x="5335935" y="1648817"/>
                </a:cubicBezTo>
                <a:cubicBezTo>
                  <a:pt x="5337157" y="1668364"/>
                  <a:pt x="5337157" y="1686689"/>
                  <a:pt x="5335935" y="1706237"/>
                </a:cubicBezTo>
                <a:cubicBezTo>
                  <a:pt x="5335935" y="1727004"/>
                  <a:pt x="5337157" y="1747772"/>
                  <a:pt x="5335935" y="1768539"/>
                </a:cubicBezTo>
                <a:cubicBezTo>
                  <a:pt x="5333492" y="1805189"/>
                  <a:pt x="5312721" y="1830844"/>
                  <a:pt x="5279741" y="1844283"/>
                </a:cubicBezTo>
                <a:cubicBezTo>
                  <a:pt x="5246756" y="1857721"/>
                  <a:pt x="5235760" y="1827179"/>
                  <a:pt x="5219879" y="1808854"/>
                </a:cubicBezTo>
                <a:cubicBezTo>
                  <a:pt x="5185675" y="1770984"/>
                  <a:pt x="5161239" y="1768539"/>
                  <a:pt x="5122147" y="1799081"/>
                </a:cubicBezTo>
                <a:cubicBezTo>
                  <a:pt x="5074501" y="1834509"/>
                  <a:pt x="5070837" y="1883375"/>
                  <a:pt x="5080610" y="1935906"/>
                </a:cubicBezTo>
                <a:cubicBezTo>
                  <a:pt x="5087938" y="1979885"/>
                  <a:pt x="5117259" y="2005540"/>
                  <a:pt x="5156351" y="2018979"/>
                </a:cubicBezTo>
                <a:cubicBezTo>
                  <a:pt x="5193002" y="2029974"/>
                  <a:pt x="5210105" y="2000654"/>
                  <a:pt x="5229651" y="1978665"/>
                </a:cubicBezTo>
                <a:cubicBezTo>
                  <a:pt x="5260193" y="1945680"/>
                  <a:pt x="5278517" y="1945680"/>
                  <a:pt x="5311502" y="1977443"/>
                </a:cubicBezTo>
                <a:cubicBezTo>
                  <a:pt x="5331048" y="1996989"/>
                  <a:pt x="5335935" y="2020200"/>
                  <a:pt x="5335935" y="2047077"/>
                </a:cubicBezTo>
                <a:cubicBezTo>
                  <a:pt x="5334713" y="2114267"/>
                  <a:pt x="5333492" y="2181459"/>
                  <a:pt x="5335935" y="2247429"/>
                </a:cubicBezTo>
                <a:cubicBezTo>
                  <a:pt x="5337157" y="2275526"/>
                  <a:pt x="5331048" y="2285299"/>
                  <a:pt x="5300506" y="2284079"/>
                </a:cubicBezTo>
                <a:cubicBezTo>
                  <a:pt x="5230872" y="2281634"/>
                  <a:pt x="5161239" y="2282856"/>
                  <a:pt x="5091606" y="2282856"/>
                </a:cubicBezTo>
                <a:cubicBezTo>
                  <a:pt x="5062283" y="2282856"/>
                  <a:pt x="5041516" y="2297516"/>
                  <a:pt x="5030522" y="2320726"/>
                </a:cubicBezTo>
                <a:cubicBezTo>
                  <a:pt x="5018307" y="2346381"/>
                  <a:pt x="5046403" y="2351268"/>
                  <a:pt x="5058619" y="2362263"/>
                </a:cubicBezTo>
                <a:cubicBezTo>
                  <a:pt x="5102599" y="2402578"/>
                  <a:pt x="5106265" y="2439228"/>
                  <a:pt x="5070837" y="2486872"/>
                </a:cubicBezTo>
                <a:cubicBezTo>
                  <a:pt x="5034186" y="2535737"/>
                  <a:pt x="4982875" y="2543067"/>
                  <a:pt x="4926682" y="2539402"/>
                </a:cubicBezTo>
                <a:cubicBezTo>
                  <a:pt x="4869262" y="2535737"/>
                  <a:pt x="4833836" y="2501532"/>
                  <a:pt x="4813067" y="2452666"/>
                </a:cubicBezTo>
                <a:cubicBezTo>
                  <a:pt x="4793521" y="2406242"/>
                  <a:pt x="4822840" y="2376923"/>
                  <a:pt x="4855825" y="2352491"/>
                </a:cubicBezTo>
                <a:cubicBezTo>
                  <a:pt x="4886368" y="2329278"/>
                  <a:pt x="4872928" y="2313396"/>
                  <a:pt x="4853383" y="2296294"/>
                </a:cubicBezTo>
                <a:cubicBezTo>
                  <a:pt x="4837499" y="2282856"/>
                  <a:pt x="4819176" y="2281634"/>
                  <a:pt x="4799629" y="2281634"/>
                </a:cubicBezTo>
                <a:cubicBezTo>
                  <a:pt x="4744656" y="2281634"/>
                  <a:pt x="4688460" y="2281634"/>
                  <a:pt x="4633486" y="2281634"/>
                </a:cubicBezTo>
                <a:cubicBezTo>
                  <a:pt x="4584009" y="2281634"/>
                  <a:pt x="4571638" y="2281634"/>
                  <a:pt x="4568545" y="2254834"/>
                </a:cubicBezTo>
                <a:lnTo>
                  <a:pt x="4568533" y="2254378"/>
                </a:lnTo>
                <a:lnTo>
                  <a:pt x="4567644" y="2255861"/>
                </a:lnTo>
                <a:lnTo>
                  <a:pt x="4544720" y="2264404"/>
                </a:lnTo>
                <a:lnTo>
                  <a:pt x="4554906" y="2264379"/>
                </a:lnTo>
                <a:cubicBezTo>
                  <a:pt x="4579338" y="2264379"/>
                  <a:pt x="4573231" y="2281482"/>
                  <a:pt x="4573231" y="2293699"/>
                </a:cubicBezTo>
                <a:cubicBezTo>
                  <a:pt x="4573231" y="2360888"/>
                  <a:pt x="4573231" y="2426858"/>
                  <a:pt x="4573231" y="2494050"/>
                </a:cubicBezTo>
                <a:cubicBezTo>
                  <a:pt x="4573231" y="2514817"/>
                  <a:pt x="4575675" y="2534362"/>
                  <a:pt x="4590334" y="2551467"/>
                </a:cubicBezTo>
                <a:cubicBezTo>
                  <a:pt x="4609880" y="2573457"/>
                  <a:pt x="4624541" y="2578342"/>
                  <a:pt x="4646530" y="2551467"/>
                </a:cubicBezTo>
                <a:cubicBezTo>
                  <a:pt x="4703946" y="2484275"/>
                  <a:pt x="4766251" y="2490385"/>
                  <a:pt x="4815115" y="2567347"/>
                </a:cubicBezTo>
                <a:cubicBezTo>
                  <a:pt x="4852987" y="2627209"/>
                  <a:pt x="4834663" y="2727384"/>
                  <a:pt x="4778466" y="2768920"/>
                </a:cubicBezTo>
                <a:cubicBezTo>
                  <a:pt x="4732044" y="2803126"/>
                  <a:pt x="4697840" y="2798240"/>
                  <a:pt x="4657524" y="2757926"/>
                </a:cubicBezTo>
                <a:cubicBezTo>
                  <a:pt x="4645308" y="2745708"/>
                  <a:pt x="4640420" y="2713946"/>
                  <a:pt x="4612323" y="2728606"/>
                </a:cubicBezTo>
                <a:cubicBezTo>
                  <a:pt x="4589112" y="2740822"/>
                  <a:pt x="4575675" y="2761591"/>
                  <a:pt x="4575675" y="2790910"/>
                </a:cubicBezTo>
                <a:cubicBezTo>
                  <a:pt x="4576894" y="2858100"/>
                  <a:pt x="4574453" y="2924070"/>
                  <a:pt x="4576894" y="2991261"/>
                </a:cubicBezTo>
                <a:cubicBezTo>
                  <a:pt x="4577506" y="3007143"/>
                  <a:pt x="4576286" y="3018138"/>
                  <a:pt x="4570481" y="3024856"/>
                </a:cubicBezTo>
                <a:lnTo>
                  <a:pt x="4561944" y="3029609"/>
                </a:lnTo>
                <a:lnTo>
                  <a:pt x="4568608" y="3030206"/>
                </a:lnTo>
                <a:cubicBezTo>
                  <a:pt x="4573170" y="3031561"/>
                  <a:pt x="4576490" y="3033737"/>
                  <a:pt x="4578857" y="3036715"/>
                </a:cubicBezTo>
                <a:lnTo>
                  <a:pt x="4581540" y="3051267"/>
                </a:lnTo>
                <a:lnTo>
                  <a:pt x="4595169" y="3045892"/>
                </a:lnTo>
                <a:cubicBezTo>
                  <a:pt x="4602213" y="3044843"/>
                  <a:pt x="4610614" y="3044843"/>
                  <a:pt x="4620385" y="3045454"/>
                </a:cubicBezTo>
                <a:cubicBezTo>
                  <a:pt x="4682688" y="3049119"/>
                  <a:pt x="4743775" y="3045454"/>
                  <a:pt x="4806076" y="3046674"/>
                </a:cubicBezTo>
                <a:cubicBezTo>
                  <a:pt x="4837839" y="3046674"/>
                  <a:pt x="4863493" y="3035679"/>
                  <a:pt x="4874487" y="3006359"/>
                </a:cubicBezTo>
                <a:cubicBezTo>
                  <a:pt x="4884260" y="2979484"/>
                  <a:pt x="4854941" y="2975819"/>
                  <a:pt x="4841504" y="2962382"/>
                </a:cubicBezTo>
                <a:cubicBezTo>
                  <a:pt x="4806076" y="2926952"/>
                  <a:pt x="4799966" y="2893968"/>
                  <a:pt x="4826843" y="2852433"/>
                </a:cubicBezTo>
                <a:cubicBezTo>
                  <a:pt x="4874487" y="2777911"/>
                  <a:pt x="4991766" y="2762031"/>
                  <a:pt x="5055294" y="2823113"/>
                </a:cubicBezTo>
                <a:cubicBezTo>
                  <a:pt x="5112710" y="2878088"/>
                  <a:pt x="5113934" y="2922067"/>
                  <a:pt x="5050406" y="2973375"/>
                </a:cubicBezTo>
                <a:cubicBezTo>
                  <a:pt x="5019863" y="2997809"/>
                  <a:pt x="5029637" y="3013691"/>
                  <a:pt x="5051628" y="3033236"/>
                </a:cubicBezTo>
                <a:cubicBezTo>
                  <a:pt x="5067509" y="3046674"/>
                  <a:pt x="5085834" y="3047896"/>
                  <a:pt x="5105382" y="3047896"/>
                </a:cubicBezTo>
                <a:cubicBezTo>
                  <a:pt x="5173793" y="3047896"/>
                  <a:pt x="5242205" y="3049119"/>
                  <a:pt x="5310620" y="3047896"/>
                </a:cubicBezTo>
                <a:cubicBezTo>
                  <a:pt x="5328943" y="3047896"/>
                  <a:pt x="5338715" y="3050340"/>
                  <a:pt x="5338715" y="3073551"/>
                </a:cubicBezTo>
                <a:cubicBezTo>
                  <a:pt x="5337493" y="3148071"/>
                  <a:pt x="5338715" y="3222592"/>
                  <a:pt x="5337493" y="3297112"/>
                </a:cubicBezTo>
                <a:cubicBezTo>
                  <a:pt x="5336275" y="3334984"/>
                  <a:pt x="5314284" y="3360640"/>
                  <a:pt x="5278853" y="3375299"/>
                </a:cubicBezTo>
                <a:cubicBezTo>
                  <a:pt x="5243424" y="3388737"/>
                  <a:pt x="5237318" y="3356974"/>
                  <a:pt x="5221435" y="3339871"/>
                </a:cubicBezTo>
                <a:cubicBezTo>
                  <a:pt x="5186011" y="3302000"/>
                  <a:pt x="5164019" y="3299557"/>
                  <a:pt x="5123706" y="3330097"/>
                </a:cubicBezTo>
                <a:cubicBezTo>
                  <a:pt x="5084613" y="3359419"/>
                  <a:pt x="5077283" y="3398509"/>
                  <a:pt x="5079725" y="3443711"/>
                </a:cubicBezTo>
                <a:cubicBezTo>
                  <a:pt x="5082171" y="3493800"/>
                  <a:pt x="5109045" y="3535335"/>
                  <a:pt x="5153026" y="3549995"/>
                </a:cubicBezTo>
                <a:cubicBezTo>
                  <a:pt x="5194561" y="3564655"/>
                  <a:pt x="5214107" y="3532891"/>
                  <a:pt x="5233655" y="3507238"/>
                </a:cubicBezTo>
                <a:cubicBezTo>
                  <a:pt x="5258085" y="3476696"/>
                  <a:pt x="5281299" y="3481583"/>
                  <a:pt x="5305732" y="3503573"/>
                </a:cubicBezTo>
                <a:cubicBezTo>
                  <a:pt x="5326497" y="3521897"/>
                  <a:pt x="5338715" y="3545108"/>
                  <a:pt x="5337493" y="3574428"/>
                </a:cubicBezTo>
                <a:cubicBezTo>
                  <a:pt x="5336275" y="3618407"/>
                  <a:pt x="5337493" y="3663609"/>
                  <a:pt x="5337493" y="3707588"/>
                </a:cubicBezTo>
                <a:cubicBezTo>
                  <a:pt x="5337493" y="3815093"/>
                  <a:pt x="5337493" y="3815093"/>
                  <a:pt x="5231209" y="3815093"/>
                </a:cubicBezTo>
                <a:cubicBezTo>
                  <a:pt x="5183567" y="3815093"/>
                  <a:pt x="5135923" y="3813871"/>
                  <a:pt x="5088277" y="3815093"/>
                </a:cubicBezTo>
                <a:cubicBezTo>
                  <a:pt x="5062622" y="3816315"/>
                  <a:pt x="5041855" y="3828531"/>
                  <a:pt x="5032081" y="3852965"/>
                </a:cubicBezTo>
                <a:cubicBezTo>
                  <a:pt x="5021087" y="3878619"/>
                  <a:pt x="5047962" y="3883505"/>
                  <a:pt x="5060180" y="3894500"/>
                </a:cubicBezTo>
                <a:cubicBezTo>
                  <a:pt x="5100495" y="3932372"/>
                  <a:pt x="5106604" y="3962912"/>
                  <a:pt x="5079725" y="4006891"/>
                </a:cubicBezTo>
                <a:cubicBezTo>
                  <a:pt x="5045520" y="4063088"/>
                  <a:pt x="4986880" y="4085078"/>
                  <a:pt x="4909915" y="4069196"/>
                </a:cubicBezTo>
                <a:cubicBezTo>
                  <a:pt x="4858608" y="4058201"/>
                  <a:pt x="4826843" y="4023994"/>
                  <a:pt x="4812184" y="3976351"/>
                </a:cubicBezTo>
                <a:cubicBezTo>
                  <a:pt x="4799966" y="3934814"/>
                  <a:pt x="4826843" y="3907938"/>
                  <a:pt x="4857383" y="3885949"/>
                </a:cubicBezTo>
                <a:cubicBezTo>
                  <a:pt x="4886704" y="3865180"/>
                  <a:pt x="4875708" y="3848078"/>
                  <a:pt x="4856163" y="3829753"/>
                </a:cubicBezTo>
                <a:cubicBezTo>
                  <a:pt x="4840282" y="3816315"/>
                  <a:pt x="4821956" y="3815093"/>
                  <a:pt x="4802409" y="3815093"/>
                </a:cubicBezTo>
                <a:cubicBezTo>
                  <a:pt x="4737662" y="3815093"/>
                  <a:pt x="4671692" y="3813871"/>
                  <a:pt x="4606946" y="3816315"/>
                </a:cubicBezTo>
                <a:lnTo>
                  <a:pt x="4581843" y="3811533"/>
                </a:lnTo>
                <a:lnTo>
                  <a:pt x="4581798" y="3821095"/>
                </a:lnTo>
                <a:cubicBezTo>
                  <a:pt x="4581798" y="3896838"/>
                  <a:pt x="4583017" y="3973802"/>
                  <a:pt x="4581798" y="4049544"/>
                </a:cubicBezTo>
                <a:cubicBezTo>
                  <a:pt x="4581798" y="4084971"/>
                  <a:pt x="4558584" y="4106962"/>
                  <a:pt x="4528044" y="4121621"/>
                </a:cubicBezTo>
                <a:cubicBezTo>
                  <a:pt x="4495059" y="4137504"/>
                  <a:pt x="4484065" y="4106962"/>
                  <a:pt x="4468182" y="4089859"/>
                </a:cubicBezTo>
                <a:cubicBezTo>
                  <a:pt x="4430311" y="4047102"/>
                  <a:pt x="4407103" y="4045879"/>
                  <a:pt x="4364344" y="4081306"/>
                </a:cubicBezTo>
                <a:cubicBezTo>
                  <a:pt x="4309368" y="4127729"/>
                  <a:pt x="4306924" y="4223012"/>
                  <a:pt x="4360678" y="4271879"/>
                </a:cubicBezTo>
                <a:cubicBezTo>
                  <a:pt x="4403437" y="4310973"/>
                  <a:pt x="4430311" y="4309750"/>
                  <a:pt x="4469406" y="4266992"/>
                </a:cubicBezTo>
                <a:cubicBezTo>
                  <a:pt x="4485284" y="4249889"/>
                  <a:pt x="4496280" y="4219348"/>
                  <a:pt x="4529266" y="4235230"/>
                </a:cubicBezTo>
                <a:cubicBezTo>
                  <a:pt x="4561028" y="4249889"/>
                  <a:pt x="4583017" y="4273100"/>
                  <a:pt x="4583017" y="4312195"/>
                </a:cubicBezTo>
                <a:cubicBezTo>
                  <a:pt x="4585462" y="4347622"/>
                  <a:pt x="4585462" y="4384273"/>
                  <a:pt x="4585462" y="4420922"/>
                </a:cubicBezTo>
                <a:cubicBezTo>
                  <a:pt x="4585462" y="4458793"/>
                  <a:pt x="4584239" y="4496664"/>
                  <a:pt x="4585462" y="4535755"/>
                </a:cubicBezTo>
                <a:cubicBezTo>
                  <a:pt x="4586072" y="4546140"/>
                  <a:pt x="4584544" y="4552858"/>
                  <a:pt x="4580270" y="4556981"/>
                </a:cubicBezTo>
                <a:lnTo>
                  <a:pt x="4558623" y="4562623"/>
                </a:lnTo>
                <a:lnTo>
                  <a:pt x="4558623" y="4566440"/>
                </a:lnTo>
                <a:lnTo>
                  <a:pt x="4573343" y="4568280"/>
                </a:lnTo>
                <a:cubicBezTo>
                  <a:pt x="4578783" y="4570870"/>
                  <a:pt x="4582162" y="4575308"/>
                  <a:pt x="4583997" y="4582238"/>
                </a:cubicBezTo>
                <a:lnTo>
                  <a:pt x="4584236" y="4584622"/>
                </a:lnTo>
                <a:lnTo>
                  <a:pt x="4590467" y="4573843"/>
                </a:lnTo>
                <a:cubicBezTo>
                  <a:pt x="4597795" y="4567736"/>
                  <a:pt x="4609706" y="4566514"/>
                  <a:pt x="4626810" y="4567125"/>
                </a:cubicBezTo>
                <a:cubicBezTo>
                  <a:pt x="4692779" y="4569566"/>
                  <a:pt x="4759971" y="4568344"/>
                  <a:pt x="4827160" y="4567125"/>
                </a:cubicBezTo>
                <a:cubicBezTo>
                  <a:pt x="4852815" y="4567125"/>
                  <a:pt x="4873581" y="4573232"/>
                  <a:pt x="4890685" y="4591556"/>
                </a:cubicBezTo>
                <a:cubicBezTo>
                  <a:pt x="4922450" y="4624541"/>
                  <a:pt x="4922450" y="4641643"/>
                  <a:pt x="4887021" y="4672186"/>
                </a:cubicBezTo>
                <a:cubicBezTo>
                  <a:pt x="4865031" y="4690510"/>
                  <a:pt x="4839376" y="4707614"/>
                  <a:pt x="4847929" y="4741820"/>
                </a:cubicBezTo>
                <a:cubicBezTo>
                  <a:pt x="4857700" y="4779693"/>
                  <a:pt x="4882136" y="4806567"/>
                  <a:pt x="4920006" y="4817562"/>
                </a:cubicBezTo>
                <a:cubicBezTo>
                  <a:pt x="4973756" y="4832222"/>
                  <a:pt x="5023846" y="4829780"/>
                  <a:pt x="5064161" y="4784578"/>
                </a:cubicBezTo>
                <a:cubicBezTo>
                  <a:pt x="5100811" y="4744263"/>
                  <a:pt x="5098367" y="4714943"/>
                  <a:pt x="5056831" y="4679516"/>
                </a:cubicBezTo>
                <a:cubicBezTo>
                  <a:pt x="5039730" y="4664857"/>
                  <a:pt x="5011629" y="4653861"/>
                  <a:pt x="5022625" y="4624541"/>
                </a:cubicBezTo>
                <a:cubicBezTo>
                  <a:pt x="5034842" y="4592778"/>
                  <a:pt x="5056831" y="4568344"/>
                  <a:pt x="5092258" y="4568344"/>
                </a:cubicBezTo>
                <a:cubicBezTo>
                  <a:pt x="5171666" y="4567125"/>
                  <a:pt x="5251073" y="4568344"/>
                  <a:pt x="5330479" y="4567125"/>
                </a:cubicBezTo>
                <a:cubicBezTo>
                  <a:pt x="5354913" y="4567125"/>
                  <a:pt x="5353691" y="4581784"/>
                  <a:pt x="5353691" y="4597667"/>
                </a:cubicBezTo>
                <a:cubicBezTo>
                  <a:pt x="5353691" y="4666079"/>
                  <a:pt x="5353691" y="4734491"/>
                  <a:pt x="5353691" y="4802902"/>
                </a:cubicBezTo>
                <a:cubicBezTo>
                  <a:pt x="5353691" y="4823671"/>
                  <a:pt x="5354913" y="4843218"/>
                  <a:pt x="5372016" y="4859100"/>
                </a:cubicBezTo>
                <a:cubicBezTo>
                  <a:pt x="5390340" y="4876203"/>
                  <a:pt x="5404999" y="4881089"/>
                  <a:pt x="5422104" y="4856655"/>
                </a:cubicBezTo>
                <a:cubicBezTo>
                  <a:pt x="5444093" y="4826114"/>
                  <a:pt x="5470970" y="4796794"/>
                  <a:pt x="5512505" y="4809011"/>
                </a:cubicBezTo>
                <a:cubicBezTo>
                  <a:pt x="5560149" y="4822449"/>
                  <a:pt x="5596799" y="4854213"/>
                  <a:pt x="5607793" y="4905522"/>
                </a:cubicBezTo>
                <a:cubicBezTo>
                  <a:pt x="5620010" y="4965383"/>
                  <a:pt x="5615124" y="5021578"/>
                  <a:pt x="5562593" y="5065559"/>
                </a:cubicBezTo>
                <a:cubicBezTo>
                  <a:pt x="5512505" y="5105874"/>
                  <a:pt x="5473414" y="5103431"/>
                  <a:pt x="5430656" y="5057007"/>
                </a:cubicBezTo>
                <a:cubicBezTo>
                  <a:pt x="5419660" y="5046011"/>
                  <a:pt x="5414773" y="5020357"/>
                  <a:pt x="5392783" y="5030132"/>
                </a:cubicBezTo>
                <a:cubicBezTo>
                  <a:pt x="5370794" y="5039903"/>
                  <a:pt x="5354913" y="5058228"/>
                  <a:pt x="5354913" y="5085106"/>
                </a:cubicBezTo>
                <a:cubicBezTo>
                  <a:pt x="5354913" y="5154739"/>
                  <a:pt x="5353691" y="5224372"/>
                  <a:pt x="5356135" y="5294008"/>
                </a:cubicBezTo>
                <a:lnTo>
                  <a:pt x="5350738" y="5321930"/>
                </a:lnTo>
                <a:lnTo>
                  <a:pt x="5371287" y="5318874"/>
                </a:lnTo>
                <a:cubicBezTo>
                  <a:pt x="5442143" y="5320096"/>
                  <a:pt x="5514220" y="5320096"/>
                  <a:pt x="5585072" y="5318874"/>
                </a:cubicBezTo>
                <a:cubicBezTo>
                  <a:pt x="5613173" y="5318874"/>
                  <a:pt x="5633940" y="5328648"/>
                  <a:pt x="5651043" y="5349416"/>
                </a:cubicBezTo>
                <a:cubicBezTo>
                  <a:pt x="5673032" y="5375071"/>
                  <a:pt x="5677919" y="5398281"/>
                  <a:pt x="5646155" y="5421493"/>
                </a:cubicBezTo>
                <a:cubicBezTo>
                  <a:pt x="5620503" y="5439818"/>
                  <a:pt x="5591181" y="5460587"/>
                  <a:pt x="5603399" y="5498458"/>
                </a:cubicBezTo>
                <a:cubicBezTo>
                  <a:pt x="5616836" y="5539994"/>
                  <a:pt x="5647378" y="5568092"/>
                  <a:pt x="5692578" y="5574200"/>
                </a:cubicBezTo>
                <a:cubicBezTo>
                  <a:pt x="5736560" y="5580308"/>
                  <a:pt x="5778092" y="5577865"/>
                  <a:pt x="5812299" y="5544881"/>
                </a:cubicBezTo>
                <a:cubicBezTo>
                  <a:pt x="5855056" y="5502123"/>
                  <a:pt x="5853835" y="5469139"/>
                  <a:pt x="5808637" y="5430047"/>
                </a:cubicBezTo>
                <a:cubicBezTo>
                  <a:pt x="5792754" y="5416606"/>
                  <a:pt x="5765877" y="5408054"/>
                  <a:pt x="5778092" y="5378737"/>
                </a:cubicBezTo>
                <a:cubicBezTo>
                  <a:pt x="5789088" y="5351860"/>
                  <a:pt x="5807412" y="5324983"/>
                  <a:pt x="5837954" y="5323761"/>
                </a:cubicBezTo>
                <a:cubicBezTo>
                  <a:pt x="5922246" y="5320096"/>
                  <a:pt x="6006538" y="5321318"/>
                  <a:pt x="6089611" y="5320096"/>
                </a:cubicBezTo>
                <a:cubicBezTo>
                  <a:pt x="6110381" y="5320096"/>
                  <a:pt x="6106714" y="5333534"/>
                  <a:pt x="6106714" y="5345752"/>
                </a:cubicBezTo>
                <a:cubicBezTo>
                  <a:pt x="6106714" y="5421493"/>
                  <a:pt x="6107935" y="5498458"/>
                  <a:pt x="6106714" y="5574200"/>
                </a:cubicBezTo>
                <a:cubicBezTo>
                  <a:pt x="6106714" y="5609627"/>
                  <a:pt x="6083502" y="5631617"/>
                  <a:pt x="6052963" y="5646278"/>
                </a:cubicBezTo>
                <a:cubicBezTo>
                  <a:pt x="6019978" y="5662160"/>
                  <a:pt x="6008982" y="5631617"/>
                  <a:pt x="5993101" y="5614516"/>
                </a:cubicBezTo>
                <a:cubicBezTo>
                  <a:pt x="5955231" y="5571758"/>
                  <a:pt x="5932020" y="5570536"/>
                  <a:pt x="5889264" y="5605962"/>
                </a:cubicBezTo>
                <a:cubicBezTo>
                  <a:pt x="5834290" y="5652387"/>
                  <a:pt x="5831845" y="5747674"/>
                  <a:pt x="5885598" y="5796541"/>
                </a:cubicBezTo>
                <a:cubicBezTo>
                  <a:pt x="5928355" y="5835633"/>
                  <a:pt x="5955231" y="5834411"/>
                  <a:pt x="5994323" y="5791654"/>
                </a:cubicBezTo>
                <a:cubicBezTo>
                  <a:pt x="6010204" y="5774551"/>
                  <a:pt x="6021199" y="5744009"/>
                  <a:pt x="6054184" y="5759891"/>
                </a:cubicBezTo>
                <a:cubicBezTo>
                  <a:pt x="6085947" y="5774551"/>
                  <a:pt x="6107935" y="5797761"/>
                  <a:pt x="6107935" y="5836855"/>
                </a:cubicBezTo>
                <a:cubicBezTo>
                  <a:pt x="6110381" y="5872283"/>
                  <a:pt x="6110381" y="5908933"/>
                  <a:pt x="6110381" y="5945582"/>
                </a:cubicBezTo>
                <a:cubicBezTo>
                  <a:pt x="6110381" y="5983452"/>
                  <a:pt x="6109158" y="6021324"/>
                  <a:pt x="6110381" y="6060417"/>
                </a:cubicBezTo>
                <a:lnTo>
                  <a:pt x="6106055" y="6078094"/>
                </a:lnTo>
                <a:lnTo>
                  <a:pt x="6108059" y="6078201"/>
                </a:lnTo>
                <a:cubicBezTo>
                  <a:pt x="6113937" y="6079652"/>
                  <a:pt x="6118214" y="6082172"/>
                  <a:pt x="6121268" y="6085837"/>
                </a:cubicBezTo>
                <a:lnTo>
                  <a:pt x="6125405" y="6096044"/>
                </a:lnTo>
                <a:lnTo>
                  <a:pt x="6126156" y="6094323"/>
                </a:lnTo>
                <a:cubicBezTo>
                  <a:pt x="6132418" y="6087298"/>
                  <a:pt x="6143413" y="6084855"/>
                  <a:pt x="6161736" y="6086077"/>
                </a:cubicBezTo>
                <a:cubicBezTo>
                  <a:pt x="6230149" y="6089740"/>
                  <a:pt x="6298561" y="6088520"/>
                  <a:pt x="6366973" y="6086077"/>
                </a:cubicBezTo>
                <a:cubicBezTo>
                  <a:pt x="6399958" y="6084855"/>
                  <a:pt x="6420725" y="6100737"/>
                  <a:pt x="6439050" y="6125170"/>
                </a:cubicBezTo>
                <a:cubicBezTo>
                  <a:pt x="6454932" y="6147159"/>
                  <a:pt x="6456154" y="6166707"/>
                  <a:pt x="6431720" y="6186252"/>
                </a:cubicBezTo>
                <a:cubicBezTo>
                  <a:pt x="6403623" y="6209464"/>
                  <a:pt x="6364530" y="6230232"/>
                  <a:pt x="6388963" y="6279097"/>
                </a:cubicBezTo>
                <a:cubicBezTo>
                  <a:pt x="6413395" y="6327963"/>
                  <a:pt x="6463484" y="6351176"/>
                  <a:pt x="6524567" y="6343846"/>
                </a:cubicBezTo>
                <a:cubicBezTo>
                  <a:pt x="6570989" y="6337738"/>
                  <a:pt x="6618633" y="6299866"/>
                  <a:pt x="6624741" y="6260772"/>
                </a:cubicBezTo>
                <a:cubicBezTo>
                  <a:pt x="6629628" y="6231454"/>
                  <a:pt x="6608861" y="6214349"/>
                  <a:pt x="6589314" y="6197247"/>
                </a:cubicBezTo>
                <a:cubicBezTo>
                  <a:pt x="6572211" y="6182587"/>
                  <a:pt x="6546556" y="6170372"/>
                  <a:pt x="6559994" y="6139830"/>
                </a:cubicBezTo>
                <a:cubicBezTo>
                  <a:pt x="6572211" y="6112953"/>
                  <a:pt x="6590536" y="6088520"/>
                  <a:pt x="6622298" y="6087298"/>
                </a:cubicBezTo>
                <a:cubicBezTo>
                  <a:pt x="6705370" y="6084855"/>
                  <a:pt x="6787220" y="6086077"/>
                  <a:pt x="6870294" y="6086077"/>
                </a:cubicBezTo>
                <a:lnTo>
                  <a:pt x="6878000" y="6089431"/>
                </a:lnTo>
                <a:lnTo>
                  <a:pt x="6879007" y="6086924"/>
                </a:lnTo>
                <a:lnTo>
                  <a:pt x="6877557" y="6084401"/>
                </a:lnTo>
                <a:cubicBezTo>
                  <a:pt x="6876221" y="6079209"/>
                  <a:pt x="6875763" y="6072642"/>
                  <a:pt x="6876069" y="6064396"/>
                </a:cubicBezTo>
                <a:cubicBezTo>
                  <a:pt x="6879734" y="5997205"/>
                  <a:pt x="6877291" y="5928793"/>
                  <a:pt x="6877291" y="5860381"/>
                </a:cubicBezTo>
                <a:cubicBezTo>
                  <a:pt x="6877291" y="5829839"/>
                  <a:pt x="6861409" y="5807849"/>
                  <a:pt x="6835754" y="5796854"/>
                </a:cubicBezTo>
                <a:cubicBezTo>
                  <a:pt x="6812542" y="5787081"/>
                  <a:pt x="6806435" y="5815179"/>
                  <a:pt x="6794219" y="5827396"/>
                </a:cubicBezTo>
                <a:cubicBezTo>
                  <a:pt x="6753903" y="5867710"/>
                  <a:pt x="6717253" y="5871375"/>
                  <a:pt x="6672053" y="5838391"/>
                </a:cubicBezTo>
                <a:cubicBezTo>
                  <a:pt x="6620744" y="5800519"/>
                  <a:pt x="6613414" y="5749211"/>
                  <a:pt x="6618301" y="5690570"/>
                </a:cubicBezTo>
                <a:cubicBezTo>
                  <a:pt x="6623188" y="5633153"/>
                  <a:pt x="6657393" y="5597725"/>
                  <a:pt x="6707480" y="5578181"/>
                </a:cubicBezTo>
                <a:cubicBezTo>
                  <a:pt x="6753903" y="5559855"/>
                  <a:pt x="6782002" y="5590395"/>
                  <a:pt x="6806435" y="5623380"/>
                </a:cubicBezTo>
                <a:cubicBezTo>
                  <a:pt x="6824759" y="5647814"/>
                  <a:pt x="6839419" y="5640484"/>
                  <a:pt x="6856522" y="5623380"/>
                </a:cubicBezTo>
                <a:cubicBezTo>
                  <a:pt x="6871182" y="5607498"/>
                  <a:pt x="6876069" y="5589174"/>
                  <a:pt x="6876069" y="5567184"/>
                </a:cubicBezTo>
                <a:cubicBezTo>
                  <a:pt x="6874847" y="5501214"/>
                  <a:pt x="6877291" y="5436468"/>
                  <a:pt x="6874847" y="5371720"/>
                </a:cubicBezTo>
                <a:cubicBezTo>
                  <a:pt x="6873626" y="5342401"/>
                  <a:pt x="6879734" y="5331406"/>
                  <a:pt x="6912719" y="5332627"/>
                </a:cubicBezTo>
                <a:cubicBezTo>
                  <a:pt x="6979908" y="5335071"/>
                  <a:pt x="7045878" y="5332627"/>
                  <a:pt x="7113069" y="5333849"/>
                </a:cubicBezTo>
                <a:cubicBezTo>
                  <a:pt x="7143610" y="5333849"/>
                  <a:pt x="7166822" y="5321632"/>
                  <a:pt x="7179039" y="5295978"/>
                </a:cubicBezTo>
                <a:cubicBezTo>
                  <a:pt x="7191254" y="5269101"/>
                  <a:pt x="7159492" y="5264216"/>
                  <a:pt x="7147275" y="5250776"/>
                </a:cubicBezTo>
                <a:cubicBezTo>
                  <a:pt x="7109404" y="5212905"/>
                  <a:pt x="7104517" y="5178699"/>
                  <a:pt x="7136280" y="5133498"/>
                </a:cubicBezTo>
                <a:cubicBezTo>
                  <a:pt x="7175372" y="5077303"/>
                  <a:pt x="7231569" y="5072416"/>
                  <a:pt x="7292651" y="5078525"/>
                </a:cubicBezTo>
                <a:cubicBezTo>
                  <a:pt x="7337853" y="5083410"/>
                  <a:pt x="7389162" y="5124946"/>
                  <a:pt x="7400157" y="5167705"/>
                </a:cubicBezTo>
                <a:cubicBezTo>
                  <a:pt x="7412373" y="5211683"/>
                  <a:pt x="7387940" y="5242226"/>
                  <a:pt x="7354955" y="5264216"/>
                </a:cubicBezTo>
                <a:cubicBezTo>
                  <a:pt x="7324413" y="5284983"/>
                  <a:pt x="7336631" y="5300865"/>
                  <a:pt x="7357398" y="5319191"/>
                </a:cubicBezTo>
                <a:cubicBezTo>
                  <a:pt x="7372058" y="5332627"/>
                  <a:pt x="7390383" y="5335071"/>
                  <a:pt x="7409930" y="5335071"/>
                </a:cubicBezTo>
                <a:cubicBezTo>
                  <a:pt x="7478342" y="5333849"/>
                  <a:pt x="7546754" y="5335071"/>
                  <a:pt x="7615166" y="5333849"/>
                </a:cubicBezTo>
                <a:cubicBezTo>
                  <a:pt x="7638378" y="5333849"/>
                  <a:pt x="7644486" y="5339958"/>
                  <a:pt x="7644486" y="5363168"/>
                </a:cubicBezTo>
                <a:cubicBezTo>
                  <a:pt x="7643265" y="5436468"/>
                  <a:pt x="7644486" y="5508546"/>
                  <a:pt x="7644486" y="5581843"/>
                </a:cubicBezTo>
                <a:cubicBezTo>
                  <a:pt x="7644486" y="5622159"/>
                  <a:pt x="7622498" y="5646592"/>
                  <a:pt x="7588291" y="5661252"/>
                </a:cubicBezTo>
                <a:cubicBezTo>
                  <a:pt x="7552863" y="5677133"/>
                  <a:pt x="7545534" y="5642927"/>
                  <a:pt x="7529651" y="5627045"/>
                </a:cubicBezTo>
                <a:cubicBezTo>
                  <a:pt x="7493002" y="5589174"/>
                  <a:pt x="7468569" y="5586731"/>
                  <a:pt x="7428255" y="5619716"/>
                </a:cubicBezTo>
                <a:cubicBezTo>
                  <a:pt x="7384275" y="5656366"/>
                  <a:pt x="7381832" y="5704009"/>
                  <a:pt x="7390383" y="5754097"/>
                </a:cubicBezTo>
                <a:cubicBezTo>
                  <a:pt x="7397713" y="5798076"/>
                  <a:pt x="7428255" y="5823731"/>
                  <a:pt x="7466127" y="5837169"/>
                </a:cubicBezTo>
                <a:cubicBezTo>
                  <a:pt x="7500332" y="5849386"/>
                  <a:pt x="7521101" y="5820066"/>
                  <a:pt x="7538204" y="5795633"/>
                </a:cubicBezTo>
                <a:cubicBezTo>
                  <a:pt x="7563858" y="5760204"/>
                  <a:pt x="7589513" y="5766314"/>
                  <a:pt x="7617611" y="5791968"/>
                </a:cubicBezTo>
                <a:cubicBezTo>
                  <a:pt x="7635935" y="5809071"/>
                  <a:pt x="7645708" y="5829839"/>
                  <a:pt x="7644486" y="5855493"/>
                </a:cubicBezTo>
                <a:cubicBezTo>
                  <a:pt x="7643265" y="5890921"/>
                  <a:pt x="7644486" y="5925128"/>
                  <a:pt x="7644486" y="5960555"/>
                </a:cubicBezTo>
                <a:cubicBezTo>
                  <a:pt x="7643265" y="5998427"/>
                  <a:pt x="7643265" y="6036299"/>
                  <a:pt x="7645708" y="6072947"/>
                </a:cubicBezTo>
                <a:lnTo>
                  <a:pt x="7643676" y="6091527"/>
                </a:lnTo>
                <a:lnTo>
                  <a:pt x="7645318" y="6082343"/>
                </a:lnTo>
                <a:cubicBezTo>
                  <a:pt x="7650662" y="6075776"/>
                  <a:pt x="7660435" y="6073028"/>
                  <a:pt x="7677538" y="6073639"/>
                </a:cubicBezTo>
                <a:cubicBezTo>
                  <a:pt x="7747172" y="6077304"/>
                  <a:pt x="7816806" y="6074861"/>
                  <a:pt x="7886441" y="6074861"/>
                </a:cubicBezTo>
                <a:cubicBezTo>
                  <a:pt x="7915760" y="6074861"/>
                  <a:pt x="7938970" y="6085854"/>
                  <a:pt x="7956073" y="6107844"/>
                </a:cubicBezTo>
                <a:cubicBezTo>
                  <a:pt x="7975620" y="6132276"/>
                  <a:pt x="7979285" y="6154268"/>
                  <a:pt x="7949965" y="6176258"/>
                </a:cubicBezTo>
                <a:cubicBezTo>
                  <a:pt x="7924311" y="6195803"/>
                  <a:pt x="7890105" y="6216571"/>
                  <a:pt x="7905986" y="6256885"/>
                </a:cubicBezTo>
                <a:cubicBezTo>
                  <a:pt x="7923090" y="6298422"/>
                  <a:pt x="7953630" y="6327742"/>
                  <a:pt x="8002497" y="6331407"/>
                </a:cubicBezTo>
                <a:cubicBezTo>
                  <a:pt x="8041589" y="6335072"/>
                  <a:pt x="8078239" y="6332629"/>
                  <a:pt x="8110001" y="6304530"/>
                </a:cubicBezTo>
                <a:cubicBezTo>
                  <a:pt x="8160089" y="6258108"/>
                  <a:pt x="8160089" y="6228788"/>
                  <a:pt x="8110001" y="6183586"/>
                </a:cubicBezTo>
                <a:cubicBezTo>
                  <a:pt x="8095342" y="6171371"/>
                  <a:pt x="8070909" y="6161598"/>
                  <a:pt x="8079461" y="6135943"/>
                </a:cubicBezTo>
                <a:cubicBezTo>
                  <a:pt x="8089234" y="6106623"/>
                  <a:pt x="8108779" y="6078526"/>
                  <a:pt x="8141764" y="6077304"/>
                </a:cubicBezTo>
                <a:cubicBezTo>
                  <a:pt x="8226058" y="6073639"/>
                  <a:pt x="8310352" y="6074861"/>
                  <a:pt x="8393425" y="6074861"/>
                </a:cubicBezTo>
                <a:cubicBezTo>
                  <a:pt x="8399838" y="6074861"/>
                  <a:pt x="8404037" y="6076082"/>
                  <a:pt x="8406729" y="6078106"/>
                </a:cubicBezTo>
                <a:lnTo>
                  <a:pt x="8410249" y="6084768"/>
                </a:lnTo>
                <a:lnTo>
                  <a:pt x="8414744" y="6080797"/>
                </a:lnTo>
                <a:cubicBezTo>
                  <a:pt x="8420699" y="6078506"/>
                  <a:pt x="8428640" y="6079422"/>
                  <a:pt x="8436581" y="6079422"/>
                </a:cubicBezTo>
                <a:cubicBezTo>
                  <a:pt x="8504993" y="6079422"/>
                  <a:pt x="8573405" y="6079422"/>
                  <a:pt x="8641819" y="6079422"/>
                </a:cubicBezTo>
                <a:cubicBezTo>
                  <a:pt x="8660144" y="6079422"/>
                  <a:pt x="8677247" y="6078202"/>
                  <a:pt x="8690684" y="6065984"/>
                </a:cubicBezTo>
                <a:cubicBezTo>
                  <a:pt x="8713896" y="6046439"/>
                  <a:pt x="8726112" y="6030557"/>
                  <a:pt x="8693127" y="6003680"/>
                </a:cubicBezTo>
                <a:cubicBezTo>
                  <a:pt x="8633267" y="5957258"/>
                  <a:pt x="8633267" y="5909613"/>
                  <a:pt x="8688242" y="5855861"/>
                </a:cubicBezTo>
                <a:cubicBezTo>
                  <a:pt x="8746881" y="5798443"/>
                  <a:pt x="8856828" y="5805773"/>
                  <a:pt x="8909360" y="5870521"/>
                </a:cubicBezTo>
                <a:cubicBezTo>
                  <a:pt x="8949675" y="5919386"/>
                  <a:pt x="8946010" y="5954815"/>
                  <a:pt x="8900808" y="5998795"/>
                </a:cubicBezTo>
                <a:cubicBezTo>
                  <a:pt x="8888593" y="6011010"/>
                  <a:pt x="8861716" y="6017119"/>
                  <a:pt x="8873933" y="6041552"/>
                </a:cubicBezTo>
                <a:cubicBezTo>
                  <a:pt x="8884928" y="6063542"/>
                  <a:pt x="8904473" y="6078202"/>
                  <a:pt x="8931350" y="6078202"/>
                </a:cubicBezTo>
                <a:cubicBezTo>
                  <a:pt x="8999762" y="6078202"/>
                  <a:pt x="9068174" y="6080644"/>
                  <a:pt x="9136587" y="6076979"/>
                </a:cubicBezTo>
                <a:cubicBezTo>
                  <a:pt x="9146055" y="6076369"/>
                  <a:pt x="9153537" y="6076751"/>
                  <a:pt x="9159416" y="6078201"/>
                </a:cubicBezTo>
                <a:lnTo>
                  <a:pt x="9160395" y="6078767"/>
                </a:lnTo>
                <a:lnTo>
                  <a:pt x="9159383" y="6065178"/>
                </a:lnTo>
                <a:cubicBezTo>
                  <a:pt x="9161828" y="5995543"/>
                  <a:pt x="9159383" y="5925909"/>
                  <a:pt x="9160606" y="5856275"/>
                </a:cubicBezTo>
                <a:cubicBezTo>
                  <a:pt x="9160606" y="5828177"/>
                  <a:pt x="9147168" y="5809852"/>
                  <a:pt x="9125178" y="5798859"/>
                </a:cubicBezTo>
                <a:cubicBezTo>
                  <a:pt x="9099523" y="5785420"/>
                  <a:pt x="9094636" y="5813517"/>
                  <a:pt x="9083641" y="5825735"/>
                </a:cubicBezTo>
                <a:cubicBezTo>
                  <a:pt x="9042106" y="5869714"/>
                  <a:pt x="9003012" y="5873379"/>
                  <a:pt x="8954147" y="5835507"/>
                </a:cubicBezTo>
                <a:cubicBezTo>
                  <a:pt x="8928492" y="5817184"/>
                  <a:pt x="8916275" y="5790307"/>
                  <a:pt x="8901615" y="5764652"/>
                </a:cubicBezTo>
                <a:cubicBezTo>
                  <a:pt x="8901615" y="5732890"/>
                  <a:pt x="8901615" y="5701127"/>
                  <a:pt x="8902838" y="5668142"/>
                </a:cubicBezTo>
                <a:cubicBezTo>
                  <a:pt x="8963920" y="5559415"/>
                  <a:pt x="9012786" y="5550862"/>
                  <a:pt x="9099523" y="5630271"/>
                </a:cubicBezTo>
                <a:cubicBezTo>
                  <a:pt x="9111739" y="5641266"/>
                  <a:pt x="9120291" y="5642486"/>
                  <a:pt x="9132508" y="5633936"/>
                </a:cubicBezTo>
                <a:cubicBezTo>
                  <a:pt x="9153276" y="5618054"/>
                  <a:pt x="9161828" y="5599729"/>
                  <a:pt x="9161828" y="5572855"/>
                </a:cubicBezTo>
                <a:cubicBezTo>
                  <a:pt x="9160606" y="5509327"/>
                  <a:pt x="9165493" y="5445801"/>
                  <a:pt x="9160606" y="5382276"/>
                </a:cubicBezTo>
                <a:cubicBezTo>
                  <a:pt x="9156941" y="5337075"/>
                  <a:pt x="9174043" y="5329745"/>
                  <a:pt x="9213137" y="5332188"/>
                </a:cubicBezTo>
                <a:cubicBezTo>
                  <a:pt x="9275440" y="5335853"/>
                  <a:pt x="9336524" y="5332188"/>
                  <a:pt x="9398827" y="5333410"/>
                </a:cubicBezTo>
                <a:cubicBezTo>
                  <a:pt x="9430591" y="5333410"/>
                  <a:pt x="9456246" y="5322415"/>
                  <a:pt x="9467240" y="5293094"/>
                </a:cubicBezTo>
                <a:cubicBezTo>
                  <a:pt x="9477013" y="5266220"/>
                  <a:pt x="9447693" y="5262554"/>
                  <a:pt x="9434256" y="5249118"/>
                </a:cubicBezTo>
                <a:cubicBezTo>
                  <a:pt x="9398827" y="5213689"/>
                  <a:pt x="9392719" y="5180704"/>
                  <a:pt x="9419596" y="5139169"/>
                </a:cubicBezTo>
                <a:cubicBezTo>
                  <a:pt x="9467240" y="5064646"/>
                  <a:pt x="9584518" y="5048767"/>
                  <a:pt x="9648044" y="5109848"/>
                </a:cubicBezTo>
                <a:cubicBezTo>
                  <a:pt x="9705461" y="5164823"/>
                  <a:pt x="9706684" y="5208802"/>
                  <a:pt x="9643157" y="5260110"/>
                </a:cubicBezTo>
                <a:cubicBezTo>
                  <a:pt x="9612615" y="5284544"/>
                  <a:pt x="9622389" y="5300426"/>
                  <a:pt x="9644379" y="5319971"/>
                </a:cubicBezTo>
                <a:cubicBezTo>
                  <a:pt x="9660261" y="5333410"/>
                  <a:pt x="9678584" y="5334631"/>
                  <a:pt x="9698131" y="5334631"/>
                </a:cubicBezTo>
                <a:cubicBezTo>
                  <a:pt x="9766544" y="5334631"/>
                  <a:pt x="9834956" y="5335853"/>
                  <a:pt x="9903370" y="5334631"/>
                </a:cubicBezTo>
                <a:cubicBezTo>
                  <a:pt x="9917113" y="5334631"/>
                  <a:pt x="9926046" y="5336007"/>
                  <a:pt x="9929654" y="5346485"/>
                </a:cubicBezTo>
                <a:lnTo>
                  <a:pt x="9930724" y="5354628"/>
                </a:lnTo>
                <a:lnTo>
                  <a:pt x="9932264" y="5354628"/>
                </a:lnTo>
                <a:lnTo>
                  <a:pt x="9932800" y="5349644"/>
                </a:lnTo>
                <a:cubicBezTo>
                  <a:pt x="9935434" y="5343481"/>
                  <a:pt x="9940130" y="5339572"/>
                  <a:pt x="9947918" y="5337597"/>
                </a:cubicBezTo>
                <a:lnTo>
                  <a:pt x="9951318" y="5337347"/>
                </a:lnTo>
                <a:lnTo>
                  <a:pt x="9952291" y="5335521"/>
                </a:lnTo>
                <a:lnTo>
                  <a:pt x="9934946" y="5330599"/>
                </a:lnTo>
                <a:cubicBezTo>
                  <a:pt x="9931128" y="5326323"/>
                  <a:pt x="9930211" y="5319604"/>
                  <a:pt x="9930821" y="5309831"/>
                </a:cubicBezTo>
                <a:cubicBezTo>
                  <a:pt x="9932044" y="5235310"/>
                  <a:pt x="9932044" y="5160790"/>
                  <a:pt x="9930821" y="5086269"/>
                </a:cubicBezTo>
                <a:cubicBezTo>
                  <a:pt x="9930821" y="5052061"/>
                  <a:pt x="9950369" y="5030071"/>
                  <a:pt x="9976023" y="5012969"/>
                </a:cubicBezTo>
                <a:cubicBezTo>
                  <a:pt x="9993126" y="5001974"/>
                  <a:pt x="10009008" y="5003196"/>
                  <a:pt x="10026111" y="5020300"/>
                </a:cubicBezTo>
                <a:cubicBezTo>
                  <a:pt x="10092080" y="5086269"/>
                  <a:pt x="10106740" y="5088711"/>
                  <a:pt x="10151942" y="5045954"/>
                </a:cubicBezTo>
                <a:cubicBezTo>
                  <a:pt x="10198364" y="5001974"/>
                  <a:pt x="10203251" y="4916459"/>
                  <a:pt x="10160492" y="4868816"/>
                </a:cubicBezTo>
                <a:cubicBezTo>
                  <a:pt x="10115292" y="4817505"/>
                  <a:pt x="10084750" y="4817505"/>
                  <a:pt x="10039550" y="4867593"/>
                </a:cubicBezTo>
                <a:cubicBezTo>
                  <a:pt x="10026111" y="4882253"/>
                  <a:pt x="10017560" y="4907907"/>
                  <a:pt x="9987018" y="4895690"/>
                </a:cubicBezTo>
                <a:cubicBezTo>
                  <a:pt x="9956476" y="4883475"/>
                  <a:pt x="9933266" y="4863928"/>
                  <a:pt x="9932044" y="4830943"/>
                </a:cubicBezTo>
                <a:cubicBezTo>
                  <a:pt x="9929601" y="4750316"/>
                  <a:pt x="9930821" y="4669686"/>
                  <a:pt x="9929601" y="4587835"/>
                </a:cubicBezTo>
                <a:cubicBezTo>
                  <a:pt x="9929601" y="4564624"/>
                  <a:pt x="9944261" y="4568288"/>
                  <a:pt x="9957699" y="4568288"/>
                </a:cubicBezTo>
                <a:cubicBezTo>
                  <a:pt x="10024890" y="4568288"/>
                  <a:pt x="10090860" y="4568288"/>
                  <a:pt x="10158050" y="4568288"/>
                </a:cubicBezTo>
                <a:cubicBezTo>
                  <a:pt x="10173932" y="4568288"/>
                  <a:pt x="10189812" y="4569509"/>
                  <a:pt x="10204472" y="4560959"/>
                </a:cubicBezTo>
                <a:cubicBezTo>
                  <a:pt x="10241122" y="4540189"/>
                  <a:pt x="10243566" y="4520644"/>
                  <a:pt x="10213024" y="4493768"/>
                </a:cubicBezTo>
                <a:cubicBezTo>
                  <a:pt x="10155607" y="4442457"/>
                  <a:pt x="10154385" y="4398478"/>
                  <a:pt x="10209359" y="4345948"/>
                </a:cubicBezTo>
                <a:cubicBezTo>
                  <a:pt x="10239900" y="4316628"/>
                  <a:pt x="10283268" y="4304412"/>
                  <a:pt x="10325263" y="4307925"/>
                </a:cubicBezTo>
                <a:cubicBezTo>
                  <a:pt x="10367257" y="4311436"/>
                  <a:pt x="10407876" y="4330677"/>
                  <a:pt x="10432920" y="4364272"/>
                </a:cubicBezTo>
                <a:cubicBezTo>
                  <a:pt x="10467127" y="4409475"/>
                  <a:pt x="10462240" y="4447344"/>
                  <a:pt x="10423148" y="4486437"/>
                </a:cubicBezTo>
                <a:cubicBezTo>
                  <a:pt x="10410932" y="4498655"/>
                  <a:pt x="10377948" y="4502319"/>
                  <a:pt x="10393828" y="4531639"/>
                </a:cubicBezTo>
                <a:cubicBezTo>
                  <a:pt x="10407266" y="4557294"/>
                  <a:pt x="10429257" y="4569509"/>
                  <a:pt x="10459798" y="4569509"/>
                </a:cubicBezTo>
                <a:cubicBezTo>
                  <a:pt x="10526989" y="4568288"/>
                  <a:pt x="10592957" y="4570731"/>
                  <a:pt x="10660149" y="4568288"/>
                </a:cubicBezTo>
                <a:cubicBezTo>
                  <a:pt x="10690691" y="4567067"/>
                  <a:pt x="10701684" y="4574397"/>
                  <a:pt x="10700463" y="4607381"/>
                </a:cubicBezTo>
                <a:cubicBezTo>
                  <a:pt x="10698020" y="4672129"/>
                  <a:pt x="10699241" y="4738097"/>
                  <a:pt x="10699241" y="4802845"/>
                </a:cubicBezTo>
                <a:cubicBezTo>
                  <a:pt x="10699241" y="4830943"/>
                  <a:pt x="10693133" y="4855378"/>
                  <a:pt x="10672366" y="4876145"/>
                </a:cubicBezTo>
                <a:cubicBezTo>
                  <a:pt x="10640602" y="4907907"/>
                  <a:pt x="10621056" y="4906687"/>
                  <a:pt x="10591736" y="4872480"/>
                </a:cubicBezTo>
                <a:cubicBezTo>
                  <a:pt x="10572189" y="4850489"/>
                  <a:pt x="10553864" y="4819948"/>
                  <a:pt x="10518437" y="4833387"/>
                </a:cubicBezTo>
                <a:cubicBezTo>
                  <a:pt x="10479345" y="4848047"/>
                  <a:pt x="10450025" y="4873702"/>
                  <a:pt x="10443915" y="4917681"/>
                </a:cubicBezTo>
                <a:cubicBezTo>
                  <a:pt x="10436587" y="4970212"/>
                  <a:pt x="10439030" y="5019078"/>
                  <a:pt x="10486675" y="5054507"/>
                </a:cubicBezTo>
                <a:cubicBezTo>
                  <a:pt x="10525767" y="5083825"/>
                  <a:pt x="10547757" y="5081381"/>
                  <a:pt x="10580742" y="5045954"/>
                </a:cubicBezTo>
                <a:cubicBezTo>
                  <a:pt x="10597844" y="5027629"/>
                  <a:pt x="10607617" y="4993424"/>
                  <a:pt x="10643046" y="5009304"/>
                </a:cubicBezTo>
                <a:cubicBezTo>
                  <a:pt x="10677251" y="5023964"/>
                  <a:pt x="10698020" y="5052061"/>
                  <a:pt x="10699241" y="5089935"/>
                </a:cubicBezTo>
                <a:cubicBezTo>
                  <a:pt x="10700463" y="5163234"/>
                  <a:pt x="10699241" y="5236532"/>
                  <a:pt x="10700463" y="5308610"/>
                </a:cubicBezTo>
                <a:lnTo>
                  <a:pt x="10695953" y="5325919"/>
                </a:lnTo>
                <a:lnTo>
                  <a:pt x="10695953" y="5342506"/>
                </a:lnTo>
                <a:lnTo>
                  <a:pt x="10697005" y="5340688"/>
                </a:lnTo>
                <a:cubicBezTo>
                  <a:pt x="10705709" y="5333510"/>
                  <a:pt x="10719758" y="5332289"/>
                  <a:pt x="10739305" y="5333510"/>
                </a:cubicBezTo>
                <a:cubicBezTo>
                  <a:pt x="10801608" y="5337175"/>
                  <a:pt x="10862692" y="5333510"/>
                  <a:pt x="10924995" y="5334732"/>
                </a:cubicBezTo>
                <a:cubicBezTo>
                  <a:pt x="10956759" y="5334732"/>
                  <a:pt x="10982414" y="5323737"/>
                  <a:pt x="10993408" y="5294417"/>
                </a:cubicBezTo>
                <a:cubicBezTo>
                  <a:pt x="11003181" y="5267541"/>
                  <a:pt x="10973861" y="5263877"/>
                  <a:pt x="10960424" y="5250439"/>
                </a:cubicBezTo>
                <a:cubicBezTo>
                  <a:pt x="10924995" y="5215009"/>
                  <a:pt x="10918887" y="5182026"/>
                  <a:pt x="10945764" y="5140490"/>
                </a:cubicBezTo>
                <a:cubicBezTo>
                  <a:pt x="10993408" y="5065968"/>
                  <a:pt x="11110686" y="5050088"/>
                  <a:pt x="11174212" y="5111172"/>
                </a:cubicBezTo>
                <a:cubicBezTo>
                  <a:pt x="11231629" y="5166144"/>
                  <a:pt x="11232852" y="5210124"/>
                  <a:pt x="11169325" y="5261432"/>
                </a:cubicBezTo>
                <a:cubicBezTo>
                  <a:pt x="11138783" y="5285866"/>
                  <a:pt x="11148557" y="5301748"/>
                  <a:pt x="11170547" y="5321293"/>
                </a:cubicBezTo>
                <a:cubicBezTo>
                  <a:pt x="11186429" y="5334732"/>
                  <a:pt x="11204752" y="5335954"/>
                  <a:pt x="11224299" y="5335954"/>
                </a:cubicBezTo>
                <a:cubicBezTo>
                  <a:pt x="11292712" y="5335954"/>
                  <a:pt x="11361124" y="5337175"/>
                  <a:pt x="11429538" y="5335954"/>
                </a:cubicBezTo>
                <a:cubicBezTo>
                  <a:pt x="11447862" y="5335954"/>
                  <a:pt x="11457635" y="5338397"/>
                  <a:pt x="11457635" y="5361608"/>
                </a:cubicBezTo>
                <a:cubicBezTo>
                  <a:pt x="11456413" y="5436129"/>
                  <a:pt x="11457635" y="5510649"/>
                  <a:pt x="11456413" y="5585169"/>
                </a:cubicBezTo>
                <a:cubicBezTo>
                  <a:pt x="11455192" y="5623042"/>
                  <a:pt x="11433202" y="5648697"/>
                  <a:pt x="11397773" y="5663355"/>
                </a:cubicBezTo>
                <a:cubicBezTo>
                  <a:pt x="11362346" y="5676794"/>
                  <a:pt x="11356238" y="5645031"/>
                  <a:pt x="11340356" y="5627928"/>
                </a:cubicBezTo>
                <a:cubicBezTo>
                  <a:pt x="11304929" y="5590057"/>
                  <a:pt x="11282939" y="5587614"/>
                  <a:pt x="11242624" y="5618154"/>
                </a:cubicBezTo>
                <a:cubicBezTo>
                  <a:pt x="11203532" y="5647475"/>
                  <a:pt x="11196202" y="5686566"/>
                  <a:pt x="11198645" y="5731767"/>
                </a:cubicBezTo>
                <a:cubicBezTo>
                  <a:pt x="11201089" y="5781856"/>
                  <a:pt x="11227964" y="5823392"/>
                  <a:pt x="11271944" y="5838051"/>
                </a:cubicBezTo>
                <a:cubicBezTo>
                  <a:pt x="11313481" y="5852711"/>
                  <a:pt x="11333026" y="5820947"/>
                  <a:pt x="11352573" y="5795294"/>
                </a:cubicBezTo>
                <a:cubicBezTo>
                  <a:pt x="11377006" y="5764752"/>
                  <a:pt x="11400218" y="5769639"/>
                  <a:pt x="11424650" y="5791629"/>
                </a:cubicBezTo>
                <a:cubicBezTo>
                  <a:pt x="11445418" y="5809954"/>
                  <a:pt x="11457635" y="5833164"/>
                  <a:pt x="11456413" y="5862484"/>
                </a:cubicBezTo>
                <a:cubicBezTo>
                  <a:pt x="11455192" y="5906464"/>
                  <a:pt x="11456413" y="5951665"/>
                  <a:pt x="11456413" y="5995645"/>
                </a:cubicBezTo>
                <a:cubicBezTo>
                  <a:pt x="11456413" y="6035959"/>
                  <a:pt x="11456413" y="6061155"/>
                  <a:pt x="11450808" y="6076903"/>
                </a:cubicBezTo>
                <a:lnTo>
                  <a:pt x="11443434" y="6089200"/>
                </a:lnTo>
                <a:lnTo>
                  <a:pt x="11447629" y="6089179"/>
                </a:lnTo>
                <a:lnTo>
                  <a:pt x="11460380" y="6094729"/>
                </a:lnTo>
                <a:lnTo>
                  <a:pt x="11461414" y="6089396"/>
                </a:lnTo>
                <a:cubicBezTo>
                  <a:pt x="11466607" y="6083288"/>
                  <a:pt x="11475769" y="6080844"/>
                  <a:pt x="11491039" y="6081456"/>
                </a:cubicBezTo>
                <a:cubicBezTo>
                  <a:pt x="11555788" y="6083898"/>
                  <a:pt x="11621755" y="6082676"/>
                  <a:pt x="11686503" y="6082676"/>
                </a:cubicBezTo>
                <a:cubicBezTo>
                  <a:pt x="11702385" y="6082676"/>
                  <a:pt x="11718267" y="6082676"/>
                  <a:pt x="11732927" y="6074124"/>
                </a:cubicBezTo>
                <a:cubicBezTo>
                  <a:pt x="11768354" y="6055799"/>
                  <a:pt x="11770797" y="6033811"/>
                  <a:pt x="11741477" y="6008156"/>
                </a:cubicBezTo>
                <a:cubicBezTo>
                  <a:pt x="11715824" y="5986166"/>
                  <a:pt x="11688947" y="5961732"/>
                  <a:pt x="11698720" y="5923862"/>
                </a:cubicBezTo>
                <a:cubicBezTo>
                  <a:pt x="11710937" y="5878660"/>
                  <a:pt x="11741477" y="5844455"/>
                  <a:pt x="11785457" y="5829795"/>
                </a:cubicBezTo>
                <a:cubicBezTo>
                  <a:pt x="11801644" y="5823992"/>
                  <a:pt x="11818289" y="5821014"/>
                  <a:pt x="11834763" y="5820594"/>
                </a:cubicBezTo>
                <a:cubicBezTo>
                  <a:pt x="11884183" y="5819334"/>
                  <a:pt x="11932056" y="5841095"/>
                  <a:pt x="11961375" y="5878660"/>
                </a:cubicBezTo>
                <a:cubicBezTo>
                  <a:pt x="11998025" y="5925083"/>
                  <a:pt x="11993137" y="5961732"/>
                  <a:pt x="11949158" y="6003269"/>
                </a:cubicBezTo>
                <a:cubicBezTo>
                  <a:pt x="11936942" y="6014264"/>
                  <a:pt x="11910065" y="6019151"/>
                  <a:pt x="11922283" y="6046026"/>
                </a:cubicBezTo>
                <a:cubicBezTo>
                  <a:pt x="11934500" y="6070461"/>
                  <a:pt x="11956488" y="6082676"/>
                  <a:pt x="11983365" y="6082676"/>
                </a:cubicBezTo>
                <a:cubicBezTo>
                  <a:pt x="12050556" y="6082676"/>
                  <a:pt x="12116524" y="6085121"/>
                  <a:pt x="12183716" y="6081456"/>
                </a:cubicBezTo>
                <a:lnTo>
                  <a:pt x="12191999" y="6083007"/>
                </a:lnTo>
                <a:lnTo>
                  <a:pt x="12191999" y="6858000"/>
                </a:lnTo>
                <a:lnTo>
                  <a:pt x="0" y="6858000"/>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 </a:t>
            </a:r>
            <a:endParaRPr lang="ko-KR" altLang="en-US" dirty="0"/>
          </a:p>
        </p:txBody>
      </p:sp>
    </p:spTree>
    <p:extLst>
      <p:ext uri="{BB962C8B-B14F-4D97-AF65-F5344CB8AC3E}">
        <p14:creationId xmlns:p14="http://schemas.microsoft.com/office/powerpoint/2010/main" val="33934940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862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1" name="Picture Placeholder 2"/>
          <p:cNvSpPr>
            <a:spLocks noGrp="1"/>
          </p:cNvSpPr>
          <p:nvPr>
            <p:ph type="pic" idx="12" hasCustomPrompt="1"/>
          </p:nvPr>
        </p:nvSpPr>
        <p:spPr>
          <a:xfrm>
            <a:off x="4630867" y="-8359"/>
            <a:ext cx="3840000" cy="686635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Right Triangle 7"/>
          <p:cNvSpPr/>
          <p:nvPr userDrawn="1"/>
        </p:nvSpPr>
        <p:spPr>
          <a:xfrm rot="5400000">
            <a:off x="138000" y="-138000"/>
            <a:ext cx="828000" cy="11040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Rectangle 3"/>
          <p:cNvSpPr/>
          <p:nvPr userDrawn="1"/>
        </p:nvSpPr>
        <p:spPr>
          <a:xfrm>
            <a:off x="8445501" y="0"/>
            <a:ext cx="37465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204826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109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4E1E246-B5BD-440F-A7E2-CFA4B819B5D0}"/>
              </a:ext>
            </a:extLst>
          </p:cNvPr>
          <p:cNvGrpSpPr/>
          <p:nvPr userDrawn="1"/>
        </p:nvGrpSpPr>
        <p:grpSpPr>
          <a:xfrm>
            <a:off x="7405924" y="441839"/>
            <a:ext cx="3829032" cy="4683741"/>
            <a:chOff x="6446339" y="1280897"/>
            <a:chExt cx="4320717" cy="5285178"/>
          </a:xfrm>
        </p:grpSpPr>
        <p:sp>
          <p:nvSpPr>
            <p:cNvPr id="4" name="Freeform: Shape 3">
              <a:extLst>
                <a:ext uri="{FF2B5EF4-FFF2-40B4-BE49-F238E27FC236}">
                  <a16:creationId xmlns:a16="http://schemas.microsoft.com/office/drawing/2014/main" id="{15C624F9-1D25-454B-99E6-F39BA29B9FC6}"/>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F61AEE79-AB63-4603-9494-0E1B03AC40BD}"/>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3B0C109B-7A7A-4CDA-8462-7695DB503E29}"/>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3631643-770C-4A9C-AA33-D3DC13268E34}"/>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35828F2-B7FB-4264-AC33-692955EDC4C3}"/>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4AB4176-8511-4EAA-830E-C946CF9C1459}"/>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024283E-0225-426B-83DC-ED62F65FA849}"/>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11" name="그림 개체 틀 2">
            <a:extLst>
              <a:ext uri="{FF2B5EF4-FFF2-40B4-BE49-F238E27FC236}">
                <a16:creationId xmlns:a16="http://schemas.microsoft.com/office/drawing/2014/main" id="{9402D267-5D5E-4A66-AC2F-5C21582AB3F1}"/>
              </a:ext>
            </a:extLst>
          </p:cNvPr>
          <p:cNvSpPr>
            <a:spLocks noGrp="1"/>
          </p:cNvSpPr>
          <p:nvPr>
            <p:ph type="pic" sz="quarter" idx="10" hasCustomPrompt="1"/>
          </p:nvPr>
        </p:nvSpPr>
        <p:spPr>
          <a:xfrm>
            <a:off x="7501708" y="648150"/>
            <a:ext cx="3485593" cy="3138847"/>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1475286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79536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6_Images &amp; Contents Layout">
    <p:bg>
      <p:bgPr>
        <a:solidFill>
          <a:schemeClr val="bg1"/>
        </a:solidFill>
        <a:effectLst/>
      </p:bgPr>
    </p:bg>
    <p:spTree>
      <p:nvGrpSpPr>
        <p:cNvPr id="1" name=""/>
        <p:cNvGrpSpPr/>
        <p:nvPr/>
      </p:nvGrpSpPr>
      <p:grpSpPr>
        <a:xfrm>
          <a:off x="0" y="0"/>
          <a:ext cx="0" cy="0"/>
          <a:chOff x="0" y="0"/>
          <a:chExt cx="0" cy="0"/>
        </a:xfrm>
      </p:grpSpPr>
      <p:sp>
        <p:nvSpPr>
          <p:cNvPr id="8" name="Picture Placeholder 2"/>
          <p:cNvSpPr>
            <a:spLocks noGrp="1"/>
          </p:cNvSpPr>
          <p:nvPr>
            <p:ph type="pic" idx="10" hasCustomPrompt="1"/>
          </p:nvPr>
        </p:nvSpPr>
        <p:spPr>
          <a:xfrm>
            <a:off x="9139162" y="1"/>
            <a:ext cx="2863562" cy="3999323"/>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1" name="Picture Placeholder 2"/>
          <p:cNvSpPr>
            <a:spLocks noGrp="1"/>
          </p:cNvSpPr>
          <p:nvPr>
            <p:ph type="pic" idx="11" hasCustomPrompt="1"/>
          </p:nvPr>
        </p:nvSpPr>
        <p:spPr>
          <a:xfrm>
            <a:off x="6122128" y="2870061"/>
            <a:ext cx="2863562" cy="3987939"/>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Rectangle 2"/>
          <p:cNvSpPr/>
          <p:nvPr userDrawn="1"/>
        </p:nvSpPr>
        <p:spPr>
          <a:xfrm>
            <a:off x="9139162" y="4114800"/>
            <a:ext cx="2863562"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solidFill>
                <a:schemeClr val="tx1"/>
              </a:solidFill>
            </a:endParaRPr>
          </a:p>
        </p:txBody>
      </p:sp>
      <p:sp>
        <p:nvSpPr>
          <p:cNvPr id="14" name="Rectangle 13"/>
          <p:cNvSpPr/>
          <p:nvPr userDrawn="1"/>
        </p:nvSpPr>
        <p:spPr>
          <a:xfrm>
            <a:off x="6122128" y="1"/>
            <a:ext cx="2863562" cy="27545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solidFill>
                <a:schemeClr val="tx1"/>
              </a:solidFill>
            </a:endParaRPr>
          </a:p>
        </p:txBody>
      </p:sp>
    </p:spTree>
    <p:extLst>
      <p:ext uri="{BB962C8B-B14F-4D97-AF65-F5344CB8AC3E}">
        <p14:creationId xmlns:p14="http://schemas.microsoft.com/office/powerpoint/2010/main" val="31139652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D493F5F-AC40-4F60-A0B1-577DF95C5348}"/>
              </a:ext>
            </a:extLst>
          </p:cNvPr>
          <p:cNvSpPr/>
          <p:nvPr userDrawn="1"/>
        </p:nvSpPr>
        <p:spPr>
          <a:xfrm>
            <a:off x="360000" y="360000"/>
            <a:ext cx="11473200" cy="613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B40DD56-3645-4CAC-A799-EB46A6AAC51E}"/>
              </a:ext>
            </a:extLst>
          </p:cNvPr>
          <p:cNvSpPr/>
          <p:nvPr userDrawn="1"/>
        </p:nvSpPr>
        <p:spPr>
          <a:xfrm>
            <a:off x="1080000" y="0"/>
            <a:ext cx="2520000" cy="2304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91F11B5-8838-43F4-B445-480FB80FCC73}"/>
              </a:ext>
            </a:extLst>
          </p:cNvPr>
          <p:cNvSpPr/>
          <p:nvPr userDrawn="1"/>
        </p:nvSpPr>
        <p:spPr>
          <a:xfrm>
            <a:off x="1080000" y="5760000"/>
            <a:ext cx="2520000" cy="1098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B54312-8F47-47A2-B516-8177B86706CC}"/>
              </a:ext>
            </a:extLst>
          </p:cNvPr>
          <p:cNvSpPr>
            <a:spLocks noGrp="1"/>
          </p:cNvSpPr>
          <p:nvPr>
            <p:ph type="title"/>
          </p:nvPr>
        </p:nvSpPr>
        <p:spPr>
          <a:xfrm>
            <a:off x="1172817" y="213691"/>
            <a:ext cx="2279373" cy="1858617"/>
          </a:xfrm>
        </p:spPr>
        <p:txBody>
          <a:bodyPr anchor="b">
            <a:normAutofit/>
          </a:bodyPr>
          <a:lstStyle>
            <a:lvl1pPr algn="ctr">
              <a:defRPr sz="3200" i="0">
                <a:solidFill>
                  <a:schemeClr val="bg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B8B61B44-10FA-428B-8BF8-C394F5615CF9}"/>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2223D0DA-91AB-4EBB-8EB2-6AA2C48D5120}"/>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8" name="Picture Placeholder 17">
            <a:extLst>
              <a:ext uri="{FF2B5EF4-FFF2-40B4-BE49-F238E27FC236}">
                <a16:creationId xmlns:a16="http://schemas.microsoft.com/office/drawing/2014/main" id="{FD7451B0-4AF9-40E1-AFCF-05D4F056CA65}"/>
              </a:ext>
            </a:extLst>
          </p:cNvPr>
          <p:cNvSpPr>
            <a:spLocks noGrp="1"/>
          </p:cNvSpPr>
          <p:nvPr>
            <p:ph type="pic" sz="quarter" idx="12" hasCustomPrompt="1"/>
          </p:nvPr>
        </p:nvSpPr>
        <p:spPr>
          <a:xfrm>
            <a:off x="1080000" y="2304000"/>
            <a:ext cx="2520000" cy="3454357"/>
          </a:xfrm>
        </p:spPr>
        <p:txBody>
          <a:bodyPr anchor="ctr"/>
          <a:lstStyle>
            <a:lvl1pPr marL="0" indent="0" algn="ctr">
              <a:buNone/>
              <a:defRPr i="1">
                <a:solidFill>
                  <a:schemeClr val="bg1"/>
                </a:solidFill>
              </a:defRPr>
            </a:lvl1pPr>
          </a:lstStyle>
          <a:p>
            <a:r>
              <a:rPr lang="en-US" dirty="0"/>
              <a:t>Insert Your Picture Here</a:t>
            </a:r>
          </a:p>
        </p:txBody>
      </p:sp>
      <p:sp>
        <p:nvSpPr>
          <p:cNvPr id="6" name="Text Placeholder 5">
            <a:extLst>
              <a:ext uri="{FF2B5EF4-FFF2-40B4-BE49-F238E27FC236}">
                <a16:creationId xmlns:a16="http://schemas.microsoft.com/office/drawing/2014/main" id="{0CE2A558-A752-4F84-96CD-9C73D34C3EB7}"/>
              </a:ext>
            </a:extLst>
          </p:cNvPr>
          <p:cNvSpPr>
            <a:spLocks noGrp="1"/>
          </p:cNvSpPr>
          <p:nvPr>
            <p:ph type="body" sz="quarter" idx="13" hasCustomPrompt="1"/>
          </p:nvPr>
        </p:nvSpPr>
        <p:spPr>
          <a:xfrm>
            <a:off x="4373563" y="2674144"/>
            <a:ext cx="6529387" cy="1509713"/>
          </a:xfrm>
        </p:spPr>
        <p:txBody>
          <a:bodyPr anchor="ctr">
            <a:normAutofit/>
          </a:bodyPr>
          <a:lstStyle>
            <a:lvl1pPr marL="0" indent="0" algn="ctr">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Write something memorable…</a:t>
            </a:r>
          </a:p>
        </p:txBody>
      </p:sp>
      <p:sp>
        <p:nvSpPr>
          <p:cNvPr id="16" name="Rectangle 15">
            <a:extLst>
              <a:ext uri="{FF2B5EF4-FFF2-40B4-BE49-F238E27FC236}">
                <a16:creationId xmlns:a16="http://schemas.microsoft.com/office/drawing/2014/main" id="{B71E4597-9A31-4A37-A907-D3F61EB7F82E}"/>
              </a:ext>
            </a:extLst>
          </p:cNvPr>
          <p:cNvSpPr/>
          <p:nvPr userDrawn="1"/>
        </p:nvSpPr>
        <p:spPr>
          <a:xfrm flipH="1">
            <a:off x="10768500" y="5395300"/>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BC246D3C-862F-4C73-8928-347E381A9763}"/>
              </a:ext>
            </a:extLst>
          </p:cNvPr>
          <p:cNvSpPr/>
          <p:nvPr userDrawn="1"/>
        </p:nvSpPr>
        <p:spPr>
          <a:xfrm>
            <a:off x="704386" y="713698"/>
            <a:ext cx="10767616" cy="5418000"/>
          </a:xfrm>
          <a:custGeom>
            <a:avLst/>
            <a:gdLst>
              <a:gd name="connsiteX0" fmla="*/ 0 w 10783231"/>
              <a:gd name="connsiteY0" fmla="*/ 0 h 5418000"/>
              <a:gd name="connsiteX1" fmla="*/ 97696 w 10783231"/>
              <a:gd name="connsiteY1" fmla="*/ 0 h 5418000"/>
              <a:gd name="connsiteX2" fmla="*/ 97696 w 10783231"/>
              <a:gd name="connsiteY2" fmla="*/ 1578240 h 5418000"/>
              <a:gd name="connsiteX3" fmla="*/ 3148264 w 10783231"/>
              <a:gd name="connsiteY3" fmla="*/ 1578240 h 5418000"/>
              <a:gd name="connsiteX4" fmla="*/ 3148264 w 10783231"/>
              <a:gd name="connsiteY4" fmla="*/ 0 h 5418000"/>
              <a:gd name="connsiteX5" fmla="*/ 10783231 w 10783231"/>
              <a:gd name="connsiteY5" fmla="*/ 0 h 5418000"/>
              <a:gd name="connsiteX6" fmla="*/ 10783231 w 10783231"/>
              <a:gd name="connsiteY6" fmla="*/ 5418000 h 5418000"/>
              <a:gd name="connsiteX7" fmla="*/ 0 w 10783231"/>
              <a:gd name="connsiteY7" fmla="*/ 5418000 h 5418000"/>
              <a:gd name="connsiteX0" fmla="*/ 3148264 w 10783231"/>
              <a:gd name="connsiteY0" fmla="*/ 1578240 h 5418000"/>
              <a:gd name="connsiteX1" fmla="*/ 3148264 w 10783231"/>
              <a:gd name="connsiteY1" fmla="*/ 0 h 5418000"/>
              <a:gd name="connsiteX2" fmla="*/ 10783231 w 10783231"/>
              <a:gd name="connsiteY2" fmla="*/ 0 h 5418000"/>
              <a:gd name="connsiteX3" fmla="*/ 10783231 w 10783231"/>
              <a:gd name="connsiteY3" fmla="*/ 5418000 h 5418000"/>
              <a:gd name="connsiteX4" fmla="*/ 0 w 10783231"/>
              <a:gd name="connsiteY4" fmla="*/ 5418000 h 5418000"/>
              <a:gd name="connsiteX5" fmla="*/ 0 w 10783231"/>
              <a:gd name="connsiteY5" fmla="*/ 0 h 5418000"/>
              <a:gd name="connsiteX6" fmla="*/ 97696 w 10783231"/>
              <a:gd name="connsiteY6" fmla="*/ 0 h 5418000"/>
              <a:gd name="connsiteX7" fmla="*/ 97696 w 10783231"/>
              <a:gd name="connsiteY7" fmla="*/ 1578240 h 5418000"/>
              <a:gd name="connsiteX8" fmla="*/ 3239704 w 10783231"/>
              <a:gd name="connsiteY8" fmla="*/ 1669680 h 5418000"/>
              <a:gd name="connsiteX0" fmla="*/ 3148264 w 10783231"/>
              <a:gd name="connsiteY0" fmla="*/ 1578240 h 5418000"/>
              <a:gd name="connsiteX1" fmla="*/ 3148264 w 10783231"/>
              <a:gd name="connsiteY1" fmla="*/ 0 h 5418000"/>
              <a:gd name="connsiteX2" fmla="*/ 10783231 w 10783231"/>
              <a:gd name="connsiteY2" fmla="*/ 0 h 5418000"/>
              <a:gd name="connsiteX3" fmla="*/ 10783231 w 10783231"/>
              <a:gd name="connsiteY3" fmla="*/ 5418000 h 5418000"/>
              <a:gd name="connsiteX4" fmla="*/ 0 w 10783231"/>
              <a:gd name="connsiteY4" fmla="*/ 5418000 h 5418000"/>
              <a:gd name="connsiteX5" fmla="*/ 0 w 10783231"/>
              <a:gd name="connsiteY5" fmla="*/ 0 h 5418000"/>
              <a:gd name="connsiteX6" fmla="*/ 97696 w 10783231"/>
              <a:gd name="connsiteY6" fmla="*/ 0 h 5418000"/>
              <a:gd name="connsiteX7" fmla="*/ 97696 w 10783231"/>
              <a:gd name="connsiteY7" fmla="*/ 1578240 h 5418000"/>
              <a:gd name="connsiteX0" fmla="*/ 3148264 w 10783231"/>
              <a:gd name="connsiteY0" fmla="*/ 0 h 5418000"/>
              <a:gd name="connsiteX1" fmla="*/ 10783231 w 10783231"/>
              <a:gd name="connsiteY1" fmla="*/ 0 h 5418000"/>
              <a:gd name="connsiteX2" fmla="*/ 10783231 w 10783231"/>
              <a:gd name="connsiteY2" fmla="*/ 5418000 h 5418000"/>
              <a:gd name="connsiteX3" fmla="*/ 0 w 10783231"/>
              <a:gd name="connsiteY3" fmla="*/ 5418000 h 5418000"/>
              <a:gd name="connsiteX4" fmla="*/ 0 w 10783231"/>
              <a:gd name="connsiteY4" fmla="*/ 0 h 5418000"/>
              <a:gd name="connsiteX5" fmla="*/ 97696 w 10783231"/>
              <a:gd name="connsiteY5" fmla="*/ 0 h 5418000"/>
              <a:gd name="connsiteX6" fmla="*/ 97696 w 10783231"/>
              <a:gd name="connsiteY6" fmla="*/ 1578240 h 5418000"/>
              <a:gd name="connsiteX0" fmla="*/ 3148264 w 10783231"/>
              <a:gd name="connsiteY0" fmla="*/ 0 h 5418000"/>
              <a:gd name="connsiteX1" fmla="*/ 10783231 w 10783231"/>
              <a:gd name="connsiteY1" fmla="*/ 0 h 5418000"/>
              <a:gd name="connsiteX2" fmla="*/ 10783231 w 10783231"/>
              <a:gd name="connsiteY2" fmla="*/ 5418000 h 5418000"/>
              <a:gd name="connsiteX3" fmla="*/ 0 w 10783231"/>
              <a:gd name="connsiteY3" fmla="*/ 5418000 h 5418000"/>
              <a:gd name="connsiteX4" fmla="*/ 0 w 10783231"/>
              <a:gd name="connsiteY4" fmla="*/ 0 h 5418000"/>
              <a:gd name="connsiteX5" fmla="*/ 97696 w 10783231"/>
              <a:gd name="connsiteY5" fmla="*/ 0 h 5418000"/>
              <a:gd name="connsiteX0" fmla="*/ 3148264 w 10783231"/>
              <a:gd name="connsiteY0" fmla="*/ 0 h 5418000"/>
              <a:gd name="connsiteX1" fmla="*/ 10783231 w 10783231"/>
              <a:gd name="connsiteY1" fmla="*/ 0 h 5418000"/>
              <a:gd name="connsiteX2" fmla="*/ 10783231 w 10783231"/>
              <a:gd name="connsiteY2" fmla="*/ 5418000 h 5418000"/>
              <a:gd name="connsiteX3" fmla="*/ 0 w 10783231"/>
              <a:gd name="connsiteY3" fmla="*/ 5418000 h 5418000"/>
              <a:gd name="connsiteX4" fmla="*/ 0 w 10783231"/>
              <a:gd name="connsiteY4" fmla="*/ 0 h 54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3231" h="5418000">
                <a:moveTo>
                  <a:pt x="3148264" y="0"/>
                </a:moveTo>
                <a:lnTo>
                  <a:pt x="10783231" y="0"/>
                </a:lnTo>
                <a:lnTo>
                  <a:pt x="10783231" y="5418000"/>
                </a:lnTo>
                <a:lnTo>
                  <a:pt x="0" y="5418000"/>
                </a:lnTo>
                <a:lnTo>
                  <a:pt x="0" y="0"/>
                </a:lnTo>
              </a:path>
            </a:pathLst>
          </a:custGeom>
          <a:noFill/>
          <a:ln>
            <a:solidFill>
              <a:schemeClr val="bg1"/>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7521130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0633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A0097D9-F111-48B6-9169-9805C29F4E41}"/>
              </a:ext>
            </a:extLst>
          </p:cNvPr>
          <p:cNvSpPr/>
          <p:nvPr userDrawn="1"/>
        </p:nvSpPr>
        <p:spPr>
          <a:xfrm>
            <a:off x="3880338" y="4567873"/>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 name="Graphic 14">
            <a:extLst>
              <a:ext uri="{FF2B5EF4-FFF2-40B4-BE49-F238E27FC236}">
                <a16:creationId xmlns:a16="http://schemas.microsoft.com/office/drawing/2014/main" id="{E1AEDBCB-B8A6-46DC-B408-2BE8EC133A3A}"/>
              </a:ext>
            </a:extLst>
          </p:cNvPr>
          <p:cNvGrpSpPr/>
          <p:nvPr userDrawn="1"/>
        </p:nvGrpSpPr>
        <p:grpSpPr>
          <a:xfrm>
            <a:off x="4181510" y="1536176"/>
            <a:ext cx="3966027" cy="3201070"/>
            <a:chOff x="2444748" y="555045"/>
            <a:chExt cx="7282048" cy="5727454"/>
          </a:xfrm>
        </p:grpSpPr>
        <p:sp>
          <p:nvSpPr>
            <p:cNvPr id="4" name="Freeform: Shape 3">
              <a:extLst>
                <a:ext uri="{FF2B5EF4-FFF2-40B4-BE49-F238E27FC236}">
                  <a16:creationId xmlns:a16="http://schemas.microsoft.com/office/drawing/2014/main" id="{4AA4A6DA-83F2-4A3A-9192-DE84413AB484}"/>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31B45117-7ACB-494A-A205-A665C05E1E25}"/>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8D349466-ECBA-47E5-9745-A423FDEDC5E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7BB3733-CFD1-4E9E-9FE7-9BD67E0C8158}"/>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7087111D-A3D1-435B-B13E-C55DF077F403}"/>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3FCC4EEF-ABF7-40AE-BED4-71BE30D8BB63}"/>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35B0DB0-0826-4CF2-9899-0AF787E459FA}"/>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75F6B97A-E435-4186-ABCB-BD07DA0A107C}"/>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2" name="Graphic 14">
            <a:extLst>
              <a:ext uri="{FF2B5EF4-FFF2-40B4-BE49-F238E27FC236}">
                <a16:creationId xmlns:a16="http://schemas.microsoft.com/office/drawing/2014/main" id="{CFE13B92-5832-4817-962F-056F0D6CC120}"/>
              </a:ext>
            </a:extLst>
          </p:cNvPr>
          <p:cNvGrpSpPr/>
          <p:nvPr userDrawn="1"/>
        </p:nvGrpSpPr>
        <p:grpSpPr>
          <a:xfrm>
            <a:off x="802991" y="2192794"/>
            <a:ext cx="2744170" cy="2214881"/>
            <a:chOff x="2444748" y="555045"/>
            <a:chExt cx="7282048" cy="5727454"/>
          </a:xfrm>
        </p:grpSpPr>
        <p:sp>
          <p:nvSpPr>
            <p:cNvPr id="13" name="Freeform: Shape 12">
              <a:extLst>
                <a:ext uri="{FF2B5EF4-FFF2-40B4-BE49-F238E27FC236}">
                  <a16:creationId xmlns:a16="http://schemas.microsoft.com/office/drawing/2014/main" id="{8B55B52C-BF34-47AF-BBC7-27211A564CA7}"/>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DE15B44-7619-43B1-9DD6-C3948D47993C}"/>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38144E88-F504-4F84-B113-3F93E2343CD1}"/>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2B52506-B328-477C-833A-B5256AFB88A7}"/>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F0EFBAC-7D4E-4337-88DC-9EFAD4CE6593}"/>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9C5B30E-F499-4C11-B286-656601032370}"/>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D1ADB49-AD9C-4EEB-B012-2EDDDB10AA60}"/>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68B7E2B-E0A7-42AD-8EC7-3611D6B75790}"/>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21" name="Graphic 14">
            <a:extLst>
              <a:ext uri="{FF2B5EF4-FFF2-40B4-BE49-F238E27FC236}">
                <a16:creationId xmlns:a16="http://schemas.microsoft.com/office/drawing/2014/main" id="{07E6276E-8ACB-4581-B338-6C20FF3AABF0}"/>
              </a:ext>
            </a:extLst>
          </p:cNvPr>
          <p:cNvGrpSpPr/>
          <p:nvPr userDrawn="1"/>
        </p:nvGrpSpPr>
        <p:grpSpPr>
          <a:xfrm>
            <a:off x="8753103" y="2192794"/>
            <a:ext cx="2744170" cy="2214881"/>
            <a:chOff x="2444748" y="555045"/>
            <a:chExt cx="7282048" cy="5727454"/>
          </a:xfrm>
        </p:grpSpPr>
        <p:sp>
          <p:nvSpPr>
            <p:cNvPr id="22" name="Freeform: Shape 21">
              <a:extLst>
                <a:ext uri="{FF2B5EF4-FFF2-40B4-BE49-F238E27FC236}">
                  <a16:creationId xmlns:a16="http://schemas.microsoft.com/office/drawing/2014/main" id="{A9279636-422C-49ED-B171-A5D312A4CCAB}"/>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C8387C4-C5CC-422A-A1D9-E3DE7B06B16A}"/>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8ED0A20-1E22-484B-8DE1-F5E6CB683968}"/>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0A58AB9-62DF-4942-8F64-BCB382970738}"/>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1FDF209-81F0-442D-BA86-73F31D9FE51B}"/>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6AC3C1E3-8675-4CEC-B5F7-5D9DFD2DB80A}"/>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1A55425F-9542-42DB-AE74-8E941186E3EE}"/>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C411EC-81DC-4EC4-8806-BFE9B4C536AF}"/>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0" name="그림 개체 틀 2">
            <a:extLst>
              <a:ext uri="{FF2B5EF4-FFF2-40B4-BE49-F238E27FC236}">
                <a16:creationId xmlns:a16="http://schemas.microsoft.com/office/drawing/2014/main" id="{5CC06A6E-560A-491E-AE2A-E0B7C5EE6406}"/>
              </a:ext>
            </a:extLst>
          </p:cNvPr>
          <p:cNvSpPr>
            <a:spLocks noGrp="1"/>
          </p:cNvSpPr>
          <p:nvPr>
            <p:ph type="pic" sz="quarter" idx="14" hasCustomPrompt="1"/>
          </p:nvPr>
        </p:nvSpPr>
        <p:spPr>
          <a:xfrm>
            <a:off x="4290236" y="1690027"/>
            <a:ext cx="3747829" cy="2184495"/>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31" name="그림 개체 틀 2">
            <a:extLst>
              <a:ext uri="{FF2B5EF4-FFF2-40B4-BE49-F238E27FC236}">
                <a16:creationId xmlns:a16="http://schemas.microsoft.com/office/drawing/2014/main" id="{9F745565-7D61-4424-9B10-0F7F8DD8AE95}"/>
              </a:ext>
            </a:extLst>
          </p:cNvPr>
          <p:cNvSpPr>
            <a:spLocks noGrp="1"/>
          </p:cNvSpPr>
          <p:nvPr>
            <p:ph type="pic" sz="quarter" idx="16" hasCustomPrompt="1"/>
          </p:nvPr>
        </p:nvSpPr>
        <p:spPr>
          <a:xfrm>
            <a:off x="918338" y="2295607"/>
            <a:ext cx="2513477" cy="149764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2" name="그림 개체 틀 2">
            <a:extLst>
              <a:ext uri="{FF2B5EF4-FFF2-40B4-BE49-F238E27FC236}">
                <a16:creationId xmlns:a16="http://schemas.microsoft.com/office/drawing/2014/main" id="{5025294E-0FC3-4EF0-928F-11DCB45D72EF}"/>
              </a:ext>
            </a:extLst>
          </p:cNvPr>
          <p:cNvSpPr>
            <a:spLocks noGrp="1"/>
          </p:cNvSpPr>
          <p:nvPr>
            <p:ph type="pic" sz="quarter" idx="33" hasCustomPrompt="1"/>
          </p:nvPr>
        </p:nvSpPr>
        <p:spPr>
          <a:xfrm>
            <a:off x="8868450" y="2295607"/>
            <a:ext cx="2513477" cy="149764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3" name="Text Placeholder 9">
            <a:extLst>
              <a:ext uri="{FF2B5EF4-FFF2-40B4-BE49-F238E27FC236}">
                <a16:creationId xmlns:a16="http://schemas.microsoft.com/office/drawing/2014/main" id="{10976E99-DCBD-4134-9E57-1CAE25A6CBD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0104387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22171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1_Contents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2FE957E-B654-4424-ACDA-8DED4BC6F6D5}"/>
              </a:ext>
            </a:extLst>
          </p:cNvPr>
          <p:cNvSpPr>
            <a:spLocks noGrp="1"/>
          </p:cNvSpPr>
          <p:nvPr>
            <p:ph type="pic" idx="12"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733116 h 6858000"/>
              <a:gd name="connsiteX3" fmla="*/ 11907421 w 12192000"/>
              <a:gd name="connsiteY3" fmla="*/ 754971 h 6858000"/>
              <a:gd name="connsiteX4" fmla="*/ 4835485 w 12192000"/>
              <a:gd name="connsiteY4" fmla="*/ 4225159 h 6858000"/>
              <a:gd name="connsiteX5" fmla="*/ 3131054 w 12192000"/>
              <a:gd name="connsiteY5" fmla="*/ 6545165 h 6858000"/>
              <a:gd name="connsiteX6" fmla="*/ 2967653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733116"/>
                </a:lnTo>
                <a:lnTo>
                  <a:pt x="11907421" y="754971"/>
                </a:lnTo>
                <a:cubicBezTo>
                  <a:pt x="9224455" y="1029960"/>
                  <a:pt x="6712117" y="2253165"/>
                  <a:pt x="4835485" y="4225159"/>
                </a:cubicBezTo>
                <a:cubicBezTo>
                  <a:pt x="4165259" y="4929443"/>
                  <a:pt x="3594441" y="5709981"/>
                  <a:pt x="3131054" y="6545165"/>
                </a:cubicBezTo>
                <a:lnTo>
                  <a:pt x="2967653" y="6858000"/>
                </a:lnTo>
                <a:lnTo>
                  <a:pt x="0" y="6858000"/>
                </a:lnTo>
                <a:close/>
              </a:path>
            </a:pathLst>
          </a:custGeom>
          <a:solidFill>
            <a:schemeClr val="bg1">
              <a:lumMod val="95000"/>
            </a:schemeClr>
          </a:solidFill>
          <a:ln w="50800">
            <a:noFill/>
          </a:ln>
        </p:spPr>
        <p:txBody>
          <a:bodyPr wrap="square" lIns="1737360" tIns="2194560" anchor="t">
            <a:noAutofit/>
          </a:bodyPr>
          <a:lstStyle>
            <a:lvl1pPr marL="0" indent="0" algn="l">
              <a:buNone/>
              <a:defRPr sz="20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6148576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4175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3523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230473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2427766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4677140"/>
            <a:ext cx="12192000" cy="618993"/>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0" y="5306136"/>
            <a:ext cx="12192000" cy="376475"/>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3" name="Picture Placeholder 2"/>
          <p:cNvSpPr>
            <a:spLocks noGrp="1"/>
          </p:cNvSpPr>
          <p:nvPr>
            <p:ph type="pic" sz="quarter" idx="12" hasCustomPrompt="1"/>
          </p:nvPr>
        </p:nvSpPr>
        <p:spPr>
          <a:xfrm>
            <a:off x="1" y="0"/>
            <a:ext cx="12192000" cy="3429000"/>
          </a:xfrm>
          <a:prstGeom prst="rect">
            <a:avLst/>
          </a:prstGeom>
        </p:spPr>
        <p:txBody>
          <a:bodyPr/>
          <a:lstStyle>
            <a:lvl1pPr marL="0" marR="0" indent="0" algn="ctr" defTabSz="1219170" rtl="0" eaLnBrk="1" fontAlgn="auto" latinLnBrk="1" hangingPunct="1">
              <a:lnSpc>
                <a:spcPct val="100000"/>
              </a:lnSpc>
              <a:spcBef>
                <a:spcPct val="20000"/>
              </a:spcBef>
              <a:spcAft>
                <a:spcPts val="0"/>
              </a:spcAft>
              <a:buClrTx/>
              <a:buSzTx/>
              <a:buFont typeface="Arial" pitchFamily="34" charset="0"/>
              <a:buNone/>
              <a:tabLst/>
              <a:defRPr>
                <a:solidFill>
                  <a:schemeClr val="tx1">
                    <a:lumMod val="75000"/>
                    <a:lumOff val="25000"/>
                  </a:schemeClr>
                </a:solidFill>
                <a:latin typeface="+mn-lt"/>
              </a:defRPr>
            </a:lvl1pPr>
          </a:lstStyle>
          <a:p>
            <a:r>
              <a:rPr lang="en-US" altLang="ko-KR" dirty="0"/>
              <a:t>Your Picture Here</a:t>
            </a:r>
            <a:endParaRPr lang="ko-KR" altLang="en-US" dirty="0"/>
          </a:p>
          <a:p>
            <a:endParaRPr lang="ko-KR" altLang="en-US" dirty="0"/>
          </a:p>
        </p:txBody>
      </p:sp>
      <p:sp>
        <p:nvSpPr>
          <p:cNvPr id="4" name="Rectangle 3"/>
          <p:cNvSpPr/>
          <p:nvPr userDrawn="1"/>
        </p:nvSpPr>
        <p:spPr>
          <a:xfrm>
            <a:off x="0" y="6213309"/>
            <a:ext cx="12192000" cy="6446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3019348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9/30/2022</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prstGeom prst="rect">
            <a:avLst/>
          </a:pr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229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with Image and Author Nam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86114-9098-435A-92ED-EB5C60A8594F}"/>
              </a:ext>
            </a:extLst>
          </p:cNvPr>
          <p:cNvSpPr/>
          <p:nvPr userDrawn="1"/>
        </p:nvSpPr>
        <p:spPr>
          <a:xfrm>
            <a:off x="360000" y="360000"/>
            <a:ext cx="11473200" cy="61380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99A351EC-2A75-45E3-AAA9-061FE77125E4}"/>
              </a:ext>
            </a:extLst>
          </p:cNvPr>
          <p:cNvSpPr>
            <a:spLocks noGrp="1"/>
          </p:cNvSpPr>
          <p:nvPr>
            <p:ph type="pic" sz="quarter" idx="12" hasCustomPrompt="1"/>
          </p:nvPr>
        </p:nvSpPr>
        <p:spPr>
          <a:xfrm>
            <a:off x="720000" y="720000"/>
            <a:ext cx="10753200" cy="5382000"/>
          </a:xfrm>
          <a:custGeom>
            <a:avLst/>
            <a:gdLst>
              <a:gd name="connsiteX0" fmla="*/ 7752000 w 10753200"/>
              <a:gd name="connsiteY0" fmla="*/ 0 h 5382000"/>
              <a:gd name="connsiteX1" fmla="*/ 10753200 w 10753200"/>
              <a:gd name="connsiteY1" fmla="*/ 0 h 5382000"/>
              <a:gd name="connsiteX2" fmla="*/ 10753200 w 10753200"/>
              <a:gd name="connsiteY2" fmla="*/ 5382000 h 5382000"/>
              <a:gd name="connsiteX3" fmla="*/ 7752000 w 10753200"/>
              <a:gd name="connsiteY3" fmla="*/ 5382000 h 5382000"/>
              <a:gd name="connsiteX4" fmla="*/ 0 w 10753200"/>
              <a:gd name="connsiteY4" fmla="*/ 0 h 5382000"/>
              <a:gd name="connsiteX5" fmla="*/ 3000000 w 10753200"/>
              <a:gd name="connsiteY5" fmla="*/ 0 h 5382000"/>
              <a:gd name="connsiteX6" fmla="*/ 3000000 w 10753200"/>
              <a:gd name="connsiteY6" fmla="*/ 5382000 h 5382000"/>
              <a:gd name="connsiteX7" fmla="*/ 0 w 10753200"/>
              <a:gd name="connsiteY7" fmla="*/ 538200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200" h="5382000">
                <a:moveTo>
                  <a:pt x="7752000" y="0"/>
                </a:moveTo>
                <a:lnTo>
                  <a:pt x="10753200" y="0"/>
                </a:lnTo>
                <a:lnTo>
                  <a:pt x="10753200" y="5382000"/>
                </a:lnTo>
                <a:lnTo>
                  <a:pt x="7752000" y="5382000"/>
                </a:lnTo>
                <a:close/>
                <a:moveTo>
                  <a:pt x="0" y="0"/>
                </a:moveTo>
                <a:lnTo>
                  <a:pt x="3000000" y="0"/>
                </a:lnTo>
                <a:lnTo>
                  <a:pt x="3000000" y="5382000"/>
                </a:lnTo>
                <a:lnTo>
                  <a:pt x="0" y="5382000"/>
                </a:lnTo>
                <a:close/>
              </a:path>
            </a:pathLst>
          </a:custGeom>
        </p:spPr>
        <p:txBody>
          <a:bodyPr wrap="square" lIns="360000" anchor="ctr">
            <a:noAutofit/>
          </a:bodyPr>
          <a:lstStyle>
            <a:lvl1pPr marL="0" indent="0" algn="l">
              <a:buNone/>
              <a:defRPr sz="1800" i="1"/>
            </a:lvl1pPr>
          </a:lstStyle>
          <a:p>
            <a:r>
              <a:rPr lang="en-US" dirty="0"/>
              <a:t>Insert Your Picture Here</a:t>
            </a:r>
          </a:p>
        </p:txBody>
      </p:sp>
      <p:sp>
        <p:nvSpPr>
          <p:cNvPr id="12" name="Rectangle 11">
            <a:extLst>
              <a:ext uri="{FF2B5EF4-FFF2-40B4-BE49-F238E27FC236}">
                <a16:creationId xmlns:a16="http://schemas.microsoft.com/office/drawing/2014/main" id="{623677EC-F535-460C-B8F2-2DE379673467}"/>
              </a:ext>
            </a:extLst>
          </p:cNvPr>
          <p:cNvSpPr/>
          <p:nvPr/>
        </p:nvSpPr>
        <p:spPr>
          <a:xfrm>
            <a:off x="3720000" y="359999"/>
            <a:ext cx="4752000" cy="613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3C0D9D9-BD9E-4496-B006-48F8564772EA}"/>
              </a:ext>
            </a:extLst>
          </p:cNvPr>
          <p:cNvSpPr/>
          <p:nvPr/>
        </p:nvSpPr>
        <p:spPr>
          <a:xfrm>
            <a:off x="4080000" y="711624"/>
            <a:ext cx="4032000" cy="538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7B97580-930D-4D78-B1CF-B3362065422C}"/>
              </a:ext>
            </a:extLst>
          </p:cNvPr>
          <p:cNvSpPr/>
          <p:nvPr/>
        </p:nvSpPr>
        <p:spPr>
          <a:xfrm flipH="1">
            <a:off x="11475311" y="360000"/>
            <a:ext cx="357889" cy="357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9B2250-3DBA-4931-BA35-E001AF48DACB}"/>
              </a:ext>
            </a:extLst>
          </p:cNvPr>
          <p:cNvSpPr/>
          <p:nvPr/>
        </p:nvSpPr>
        <p:spPr>
          <a:xfrm>
            <a:off x="5735688" y="5778000"/>
            <a:ext cx="720624" cy="108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C4AC3B-AEEF-47EF-9226-CF64AC78260D}"/>
              </a:ext>
            </a:extLst>
          </p:cNvPr>
          <p:cNvSpPr>
            <a:spLocks noGrp="1"/>
          </p:cNvSpPr>
          <p:nvPr userDrawn="1">
            <p:ph type="ctrTitle"/>
          </p:nvPr>
        </p:nvSpPr>
        <p:spPr>
          <a:xfrm>
            <a:off x="4512000" y="924339"/>
            <a:ext cx="3168000" cy="3505580"/>
          </a:xfrm>
        </p:spPr>
        <p:txBody>
          <a:bodyPr lIns="0" tIns="0" rIns="0" bIns="0" anchor="b">
            <a:normAutofit/>
          </a:bodyPr>
          <a:lstStyle>
            <a:lvl1pPr algn="ctr">
              <a:lnSpc>
                <a:spcPct val="80000"/>
              </a:lnSpc>
              <a:defRPr sz="4000" i="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A6BF959-E47C-478B-BD16-0D4D033531B8}"/>
              </a:ext>
            </a:extLst>
          </p:cNvPr>
          <p:cNvSpPr>
            <a:spLocks noGrp="1"/>
          </p:cNvSpPr>
          <p:nvPr userDrawn="1">
            <p:ph type="subTitle" idx="1"/>
          </p:nvPr>
        </p:nvSpPr>
        <p:spPr>
          <a:xfrm>
            <a:off x="4512000" y="5166704"/>
            <a:ext cx="3168000" cy="766957"/>
          </a:xfrm>
        </p:spPr>
        <p:txBody>
          <a:bodyPr lIns="0" tIns="0" rIns="0" bIns="0">
            <a:normAutofit/>
          </a:bodyPr>
          <a:lstStyle>
            <a:lvl1pPr marL="0" indent="0" algn="ctr">
              <a:buNone/>
              <a:defRPr sz="2000"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7">
            <a:extLst>
              <a:ext uri="{FF2B5EF4-FFF2-40B4-BE49-F238E27FC236}">
                <a16:creationId xmlns:a16="http://schemas.microsoft.com/office/drawing/2014/main" id="{0A85E8A1-43CB-4B51-9B45-2010B5833B02}"/>
              </a:ext>
            </a:extLst>
          </p:cNvPr>
          <p:cNvSpPr>
            <a:spLocks noGrp="1"/>
          </p:cNvSpPr>
          <p:nvPr userDrawn="1">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A3758FB8-19A9-47B1-8D16-FC78E7E2D1ED}"/>
              </a:ext>
            </a:extLst>
          </p:cNvPr>
          <p:cNvSpPr>
            <a:spLocks noGrp="1"/>
          </p:cNvSpPr>
          <p:nvPr userDrawn="1">
            <p:ph type="sldNum" sz="quarter" idx="11"/>
          </p:nvPr>
        </p:nvSpPr>
        <p:spPr/>
        <p:txBody>
          <a:bodyPr/>
          <a:lstStyle/>
          <a:p>
            <a:fld id="{BA282B3E-4E3B-4D3F-AC29-B6E963F9C7A1}" type="slidenum">
              <a:rPr lang="en-US" smtClean="0"/>
              <a:t>‹#›</a:t>
            </a:fld>
            <a:endParaRPr lang="en-US" dirty="0"/>
          </a:p>
        </p:txBody>
      </p:sp>
    </p:spTree>
    <p:extLst>
      <p:ext uri="{BB962C8B-B14F-4D97-AF65-F5344CB8AC3E}">
        <p14:creationId xmlns:p14="http://schemas.microsoft.com/office/powerpoint/2010/main" val="35871344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endParaRPr lang="en-US" dirty="0"/>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91331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prstGeom prst="rect">
            <a:avLst/>
          </a:pr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8958480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prstGeom prst="rect">
            <a:avLst/>
          </a:pr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8859629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11EDBA5-2518-495B-9A60-AC195653D76C}"/>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1" name="Straight Connector 10">
            <a:extLst>
              <a:ext uri="{FF2B5EF4-FFF2-40B4-BE49-F238E27FC236}">
                <a16:creationId xmlns:a16="http://schemas.microsoft.com/office/drawing/2014/main" id="{161E9A9A-8C58-409D-8F09-D03B2518B76E}"/>
              </a:ext>
            </a:extLst>
          </p:cNvPr>
          <p:cNvCxnSpPr>
            <a:cxnSpLocks/>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866E3799-C0DC-440A-BD4F-D7D7A57C971B}"/>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14" name="Picture Placeholder 13">
            <a:extLst>
              <a:ext uri="{FF2B5EF4-FFF2-40B4-BE49-F238E27FC236}">
                <a16:creationId xmlns:a16="http://schemas.microsoft.com/office/drawing/2014/main" id="{93CFD454-5819-4385-8EB4-A49E7C5B5398}"/>
              </a:ext>
            </a:extLst>
          </p:cNvPr>
          <p:cNvSpPr>
            <a:spLocks noGrp="1"/>
          </p:cNvSpPr>
          <p:nvPr>
            <p:ph type="pic" idx="1"/>
          </p:nvPr>
        </p:nvSpPr>
        <p:spPr>
          <a:xfrm>
            <a:off x="5758155" y="457200"/>
            <a:ext cx="5979492" cy="5913566"/>
          </a:xfrm>
          <a:prstGeom prst="rect">
            <a:avLst/>
          </a:pr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9377639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ig Photo">
    <p:spTree>
      <p:nvGrpSpPr>
        <p:cNvPr id="1" name=""/>
        <p:cNvGrpSpPr/>
        <p:nvPr/>
      </p:nvGrpSpPr>
      <p:grpSpPr>
        <a:xfrm>
          <a:off x="0" y="0"/>
          <a:ext cx="0" cy="0"/>
          <a:chOff x="0" y="0"/>
          <a:chExt cx="0" cy="0"/>
        </a:xfrm>
      </p:grpSpPr>
      <p:pic>
        <p:nvPicPr>
          <p:cNvPr id="22" name="Picture 2" descr="Image result for paper texture">
            <a:extLst>
              <a:ext uri="{FF2B5EF4-FFF2-40B4-BE49-F238E27FC236}">
                <a16:creationId xmlns:a16="http://schemas.microsoft.com/office/drawing/2014/main" id="{4BBF12C1-6008-464E-A434-4F253BBD1B6E}"/>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Picture Placeholder 18">
            <a:extLst>
              <a:ext uri="{FF2B5EF4-FFF2-40B4-BE49-F238E27FC236}">
                <a16:creationId xmlns:a16="http://schemas.microsoft.com/office/drawing/2014/main" id="{1004D5EE-A5F6-47AB-8127-45F8768A2598}"/>
              </a:ext>
            </a:extLst>
          </p:cNvPr>
          <p:cNvSpPr>
            <a:spLocks noGrp="1"/>
          </p:cNvSpPr>
          <p:nvPr>
            <p:ph type="pic" sz="quarter" idx="10" hasCustomPrompt="1"/>
          </p:nvPr>
        </p:nvSpPr>
        <p:spPr>
          <a:xfrm>
            <a:off x="0" y="0"/>
            <a:ext cx="12192000" cy="6858000"/>
          </a:xfrm>
          <a:prstGeom prst="rect">
            <a:avLst/>
          </a:pr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2" name="Title 1">
            <a:extLst>
              <a:ext uri="{FF2B5EF4-FFF2-40B4-BE49-F238E27FC236}">
                <a16:creationId xmlns:a16="http://schemas.microsoft.com/office/drawing/2014/main" id="{E61E5EAA-53FA-4411-85DC-CB828CAA94A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54437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9/30/2022</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36030243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0803847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33991179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53184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687632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029B8-590B-4709-B45D-CCE1274F1218}"/>
              </a:ext>
            </a:extLst>
          </p:cNvPr>
          <p:cNvSpPr>
            <a:spLocks noGrp="1"/>
          </p:cNvSpPr>
          <p:nvPr>
            <p:ph type="title"/>
          </p:nvPr>
        </p:nvSpPr>
        <p:spPr>
          <a:xfrm>
            <a:off x="831850" y="9858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7C8399-AFEE-4A79-9D20-853B44756384}"/>
              </a:ext>
            </a:extLst>
          </p:cNvPr>
          <p:cNvSpPr>
            <a:spLocks noGrp="1"/>
          </p:cNvSpPr>
          <p:nvPr>
            <p:ph type="body" idx="1"/>
          </p:nvPr>
        </p:nvSpPr>
        <p:spPr>
          <a:xfrm>
            <a:off x="831850" y="40052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Footer Placeholder 6">
            <a:extLst>
              <a:ext uri="{FF2B5EF4-FFF2-40B4-BE49-F238E27FC236}">
                <a16:creationId xmlns:a16="http://schemas.microsoft.com/office/drawing/2014/main" id="{29960140-2A2E-4503-8278-0345FDE3198B}"/>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C5D2181E-D15A-4350-A32F-D47DCEDEF432}"/>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9" name="Rectangle 8">
            <a:extLst>
              <a:ext uri="{FF2B5EF4-FFF2-40B4-BE49-F238E27FC236}">
                <a16:creationId xmlns:a16="http://schemas.microsoft.com/office/drawing/2014/main" id="{637DDFAA-3A73-4B3E-B81D-B1D2C1818390}"/>
              </a:ext>
            </a:extLst>
          </p:cNvPr>
          <p:cNvSpPr/>
          <p:nvPr userDrawn="1"/>
        </p:nvSpPr>
        <p:spPr>
          <a:xfrm>
            <a:off x="5735687" y="5778000"/>
            <a:ext cx="720625" cy="1080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09C2B09-A978-456B-A8F2-C766DA7A81D8}"/>
              </a:ext>
            </a:extLst>
          </p:cNvPr>
          <p:cNvSpPr/>
          <p:nvPr userDrawn="1"/>
        </p:nvSpPr>
        <p:spPr>
          <a:xfrm>
            <a:off x="5735688" y="0"/>
            <a:ext cx="720624" cy="108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82838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278557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3517736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77405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0772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09E604E3-44BB-4135-857B-040684E1FBFD}"/>
              </a:ext>
            </a:extLst>
          </p:cNvPr>
          <p:cNvSpPr>
            <a:spLocks noGrp="1"/>
          </p:cNvSpPr>
          <p:nvPr>
            <p:ph type="pic" idx="15" hasCustomPrompt="1"/>
          </p:nvPr>
        </p:nvSpPr>
        <p:spPr>
          <a:xfrm>
            <a:off x="3799963" y="174353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5" name="Picture Placeholder 2">
            <a:extLst>
              <a:ext uri="{FF2B5EF4-FFF2-40B4-BE49-F238E27FC236}">
                <a16:creationId xmlns:a16="http://schemas.microsoft.com/office/drawing/2014/main" id="{0C4DDDBF-8A43-4C70-AED9-17AB2A1038A9}"/>
              </a:ext>
            </a:extLst>
          </p:cNvPr>
          <p:cNvSpPr>
            <a:spLocks noGrp="1"/>
          </p:cNvSpPr>
          <p:nvPr>
            <p:ph type="pic" idx="16" hasCustomPrompt="1"/>
          </p:nvPr>
        </p:nvSpPr>
        <p:spPr>
          <a:xfrm>
            <a:off x="6259900" y="174353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6" name="Picture Placeholder 2">
            <a:extLst>
              <a:ext uri="{FF2B5EF4-FFF2-40B4-BE49-F238E27FC236}">
                <a16:creationId xmlns:a16="http://schemas.microsoft.com/office/drawing/2014/main" id="{376A8808-F867-4B63-A7F8-F42CDB5BCF30}"/>
              </a:ext>
            </a:extLst>
          </p:cNvPr>
          <p:cNvSpPr>
            <a:spLocks noGrp="1"/>
          </p:cNvSpPr>
          <p:nvPr>
            <p:ph type="pic" idx="17" hasCustomPrompt="1"/>
          </p:nvPr>
        </p:nvSpPr>
        <p:spPr>
          <a:xfrm>
            <a:off x="3799963" y="4150301"/>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7" name="Picture Placeholder 2">
            <a:extLst>
              <a:ext uri="{FF2B5EF4-FFF2-40B4-BE49-F238E27FC236}">
                <a16:creationId xmlns:a16="http://schemas.microsoft.com/office/drawing/2014/main" id="{E37C006D-4532-4EB2-A208-FB9488448195}"/>
              </a:ext>
            </a:extLst>
          </p:cNvPr>
          <p:cNvSpPr>
            <a:spLocks noGrp="1"/>
          </p:cNvSpPr>
          <p:nvPr>
            <p:ph type="pic" idx="18" hasCustomPrompt="1"/>
          </p:nvPr>
        </p:nvSpPr>
        <p:spPr>
          <a:xfrm>
            <a:off x="6259900" y="4150301"/>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140977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4678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5234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4E1E246-B5BD-440F-A7E2-CFA4B819B5D0}"/>
              </a:ext>
            </a:extLst>
          </p:cNvPr>
          <p:cNvGrpSpPr/>
          <p:nvPr userDrawn="1"/>
        </p:nvGrpSpPr>
        <p:grpSpPr>
          <a:xfrm>
            <a:off x="7405924" y="441839"/>
            <a:ext cx="3829032" cy="4683741"/>
            <a:chOff x="6446339" y="1280897"/>
            <a:chExt cx="4320717" cy="5285178"/>
          </a:xfrm>
        </p:grpSpPr>
        <p:sp>
          <p:nvSpPr>
            <p:cNvPr id="4" name="Freeform: Shape 3">
              <a:extLst>
                <a:ext uri="{FF2B5EF4-FFF2-40B4-BE49-F238E27FC236}">
                  <a16:creationId xmlns:a16="http://schemas.microsoft.com/office/drawing/2014/main" id="{15C624F9-1D25-454B-99E6-F39BA29B9FC6}"/>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F61AEE79-AB63-4603-9494-0E1B03AC40BD}"/>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3B0C109B-7A7A-4CDA-8462-7695DB503E29}"/>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3631643-770C-4A9C-AA33-D3DC13268E34}"/>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35828F2-B7FB-4264-AC33-692955EDC4C3}"/>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4AB4176-8511-4EAA-830E-C946CF9C1459}"/>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024283E-0225-426B-83DC-ED62F65FA849}"/>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11" name="그림 개체 틀 2">
            <a:extLst>
              <a:ext uri="{FF2B5EF4-FFF2-40B4-BE49-F238E27FC236}">
                <a16:creationId xmlns:a16="http://schemas.microsoft.com/office/drawing/2014/main" id="{9402D267-5D5E-4A66-AC2F-5C21582AB3F1}"/>
              </a:ext>
            </a:extLst>
          </p:cNvPr>
          <p:cNvSpPr>
            <a:spLocks noGrp="1"/>
          </p:cNvSpPr>
          <p:nvPr>
            <p:ph type="pic" sz="quarter" idx="10" hasCustomPrompt="1"/>
          </p:nvPr>
        </p:nvSpPr>
        <p:spPr>
          <a:xfrm>
            <a:off x="7501708" y="648150"/>
            <a:ext cx="3485593" cy="3138847"/>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91588861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6924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6_Images &amp; Contents Layout">
    <p:bg>
      <p:bgPr>
        <a:solidFill>
          <a:schemeClr val="bg1"/>
        </a:solidFill>
        <a:effectLst/>
      </p:bgPr>
    </p:bg>
    <p:spTree>
      <p:nvGrpSpPr>
        <p:cNvPr id="1" name=""/>
        <p:cNvGrpSpPr/>
        <p:nvPr/>
      </p:nvGrpSpPr>
      <p:grpSpPr>
        <a:xfrm>
          <a:off x="0" y="0"/>
          <a:ext cx="0" cy="0"/>
          <a:chOff x="0" y="0"/>
          <a:chExt cx="0" cy="0"/>
        </a:xfrm>
      </p:grpSpPr>
      <p:sp>
        <p:nvSpPr>
          <p:cNvPr id="8" name="Picture Placeholder 2"/>
          <p:cNvSpPr>
            <a:spLocks noGrp="1"/>
          </p:cNvSpPr>
          <p:nvPr>
            <p:ph type="pic" idx="10" hasCustomPrompt="1"/>
          </p:nvPr>
        </p:nvSpPr>
        <p:spPr>
          <a:xfrm>
            <a:off x="9139162" y="1"/>
            <a:ext cx="2863562" cy="3999323"/>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1" name="Picture Placeholder 2"/>
          <p:cNvSpPr>
            <a:spLocks noGrp="1"/>
          </p:cNvSpPr>
          <p:nvPr>
            <p:ph type="pic" idx="11" hasCustomPrompt="1"/>
          </p:nvPr>
        </p:nvSpPr>
        <p:spPr>
          <a:xfrm>
            <a:off x="6122128" y="2870061"/>
            <a:ext cx="2863562" cy="3987939"/>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Rectangle 2"/>
          <p:cNvSpPr/>
          <p:nvPr userDrawn="1"/>
        </p:nvSpPr>
        <p:spPr>
          <a:xfrm>
            <a:off x="9139162" y="4114800"/>
            <a:ext cx="2863562"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solidFill>
                <a:schemeClr val="tx1"/>
              </a:solidFill>
            </a:endParaRPr>
          </a:p>
        </p:txBody>
      </p:sp>
      <p:sp>
        <p:nvSpPr>
          <p:cNvPr id="14" name="Rectangle 13"/>
          <p:cNvSpPr/>
          <p:nvPr userDrawn="1"/>
        </p:nvSpPr>
        <p:spPr>
          <a:xfrm>
            <a:off x="6122128" y="1"/>
            <a:ext cx="2863562" cy="27545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solidFill>
                <a:schemeClr val="tx1"/>
              </a:solidFill>
            </a:endParaRPr>
          </a:p>
        </p:txBody>
      </p:sp>
    </p:spTree>
    <p:extLst>
      <p:ext uri="{BB962C8B-B14F-4D97-AF65-F5344CB8AC3E}">
        <p14:creationId xmlns:p14="http://schemas.microsoft.com/office/powerpoint/2010/main" val="40536781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7E81-20CC-4C8C-BB1D-A38B4DAD5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07CDCC-7A8F-411F-AD9C-3B24B05832F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533D20-35D1-490A-BD78-47D062FBEC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416B6B5F-82CD-40A1-8FD6-717BF4D105F2}"/>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42A430C2-A8FB-4210-A7D3-AB7A97B87D48}"/>
              </a:ext>
            </a:extLst>
          </p:cNvPr>
          <p:cNvSpPr>
            <a:spLocks noGrp="1"/>
          </p:cNvSpPr>
          <p:nvPr>
            <p:ph type="sldNum" sz="quarter" idx="11"/>
          </p:nvPr>
        </p:nvSpPr>
        <p:spPr/>
        <p:txBody>
          <a:bodyPr/>
          <a:lstStyle/>
          <a:p>
            <a:fld id="{BA282B3E-4E3B-4D3F-AC29-B6E963F9C7A1}" type="slidenum">
              <a:rPr lang="en-US" smtClean="0"/>
              <a:t>‹#›</a:t>
            </a:fld>
            <a:endParaRPr lang="en-US" dirty="0"/>
          </a:p>
        </p:txBody>
      </p:sp>
    </p:spTree>
    <p:extLst>
      <p:ext uri="{BB962C8B-B14F-4D97-AF65-F5344CB8AC3E}">
        <p14:creationId xmlns:p14="http://schemas.microsoft.com/office/powerpoint/2010/main" val="304987634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687617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A0097D9-F111-48B6-9169-9805C29F4E41}"/>
              </a:ext>
            </a:extLst>
          </p:cNvPr>
          <p:cNvSpPr/>
          <p:nvPr userDrawn="1"/>
        </p:nvSpPr>
        <p:spPr>
          <a:xfrm>
            <a:off x="3880338" y="4567873"/>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 name="Graphic 14">
            <a:extLst>
              <a:ext uri="{FF2B5EF4-FFF2-40B4-BE49-F238E27FC236}">
                <a16:creationId xmlns:a16="http://schemas.microsoft.com/office/drawing/2014/main" id="{E1AEDBCB-B8A6-46DC-B408-2BE8EC133A3A}"/>
              </a:ext>
            </a:extLst>
          </p:cNvPr>
          <p:cNvGrpSpPr/>
          <p:nvPr userDrawn="1"/>
        </p:nvGrpSpPr>
        <p:grpSpPr>
          <a:xfrm>
            <a:off x="4181510" y="1536176"/>
            <a:ext cx="3966027" cy="3201070"/>
            <a:chOff x="2444748" y="555045"/>
            <a:chExt cx="7282048" cy="5727454"/>
          </a:xfrm>
        </p:grpSpPr>
        <p:sp>
          <p:nvSpPr>
            <p:cNvPr id="4" name="Freeform: Shape 3">
              <a:extLst>
                <a:ext uri="{FF2B5EF4-FFF2-40B4-BE49-F238E27FC236}">
                  <a16:creationId xmlns:a16="http://schemas.microsoft.com/office/drawing/2014/main" id="{4AA4A6DA-83F2-4A3A-9192-DE84413AB484}"/>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31B45117-7ACB-494A-A205-A665C05E1E25}"/>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8D349466-ECBA-47E5-9745-A423FDEDC5E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7BB3733-CFD1-4E9E-9FE7-9BD67E0C8158}"/>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7087111D-A3D1-435B-B13E-C55DF077F403}"/>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3FCC4EEF-ABF7-40AE-BED4-71BE30D8BB63}"/>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35B0DB0-0826-4CF2-9899-0AF787E459FA}"/>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75F6B97A-E435-4186-ABCB-BD07DA0A107C}"/>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2" name="Graphic 14">
            <a:extLst>
              <a:ext uri="{FF2B5EF4-FFF2-40B4-BE49-F238E27FC236}">
                <a16:creationId xmlns:a16="http://schemas.microsoft.com/office/drawing/2014/main" id="{CFE13B92-5832-4817-962F-056F0D6CC120}"/>
              </a:ext>
            </a:extLst>
          </p:cNvPr>
          <p:cNvGrpSpPr/>
          <p:nvPr userDrawn="1"/>
        </p:nvGrpSpPr>
        <p:grpSpPr>
          <a:xfrm>
            <a:off x="802991" y="2192794"/>
            <a:ext cx="2744170" cy="2214881"/>
            <a:chOff x="2444748" y="555045"/>
            <a:chExt cx="7282048" cy="5727454"/>
          </a:xfrm>
        </p:grpSpPr>
        <p:sp>
          <p:nvSpPr>
            <p:cNvPr id="13" name="Freeform: Shape 12">
              <a:extLst>
                <a:ext uri="{FF2B5EF4-FFF2-40B4-BE49-F238E27FC236}">
                  <a16:creationId xmlns:a16="http://schemas.microsoft.com/office/drawing/2014/main" id="{8B55B52C-BF34-47AF-BBC7-27211A564CA7}"/>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DE15B44-7619-43B1-9DD6-C3948D47993C}"/>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38144E88-F504-4F84-B113-3F93E2343CD1}"/>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2B52506-B328-477C-833A-B5256AFB88A7}"/>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F0EFBAC-7D4E-4337-88DC-9EFAD4CE6593}"/>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9C5B30E-F499-4C11-B286-656601032370}"/>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D1ADB49-AD9C-4EEB-B012-2EDDDB10AA60}"/>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68B7E2B-E0A7-42AD-8EC7-3611D6B75790}"/>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21" name="Graphic 14">
            <a:extLst>
              <a:ext uri="{FF2B5EF4-FFF2-40B4-BE49-F238E27FC236}">
                <a16:creationId xmlns:a16="http://schemas.microsoft.com/office/drawing/2014/main" id="{07E6276E-8ACB-4581-B338-6C20FF3AABF0}"/>
              </a:ext>
            </a:extLst>
          </p:cNvPr>
          <p:cNvGrpSpPr/>
          <p:nvPr userDrawn="1"/>
        </p:nvGrpSpPr>
        <p:grpSpPr>
          <a:xfrm>
            <a:off x="8753103" y="2192794"/>
            <a:ext cx="2744170" cy="2214881"/>
            <a:chOff x="2444748" y="555045"/>
            <a:chExt cx="7282048" cy="5727454"/>
          </a:xfrm>
        </p:grpSpPr>
        <p:sp>
          <p:nvSpPr>
            <p:cNvPr id="22" name="Freeform: Shape 21">
              <a:extLst>
                <a:ext uri="{FF2B5EF4-FFF2-40B4-BE49-F238E27FC236}">
                  <a16:creationId xmlns:a16="http://schemas.microsoft.com/office/drawing/2014/main" id="{A9279636-422C-49ED-B171-A5D312A4CCAB}"/>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C8387C4-C5CC-422A-A1D9-E3DE7B06B16A}"/>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8ED0A20-1E22-484B-8DE1-F5E6CB683968}"/>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0A58AB9-62DF-4942-8F64-BCB382970738}"/>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1FDF209-81F0-442D-BA86-73F31D9FE51B}"/>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6AC3C1E3-8675-4CEC-B5F7-5D9DFD2DB80A}"/>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1A55425F-9542-42DB-AE74-8E941186E3EE}"/>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C411EC-81DC-4EC4-8806-BFE9B4C536AF}"/>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0" name="그림 개체 틀 2">
            <a:extLst>
              <a:ext uri="{FF2B5EF4-FFF2-40B4-BE49-F238E27FC236}">
                <a16:creationId xmlns:a16="http://schemas.microsoft.com/office/drawing/2014/main" id="{5CC06A6E-560A-491E-AE2A-E0B7C5EE6406}"/>
              </a:ext>
            </a:extLst>
          </p:cNvPr>
          <p:cNvSpPr>
            <a:spLocks noGrp="1"/>
          </p:cNvSpPr>
          <p:nvPr>
            <p:ph type="pic" sz="quarter" idx="14" hasCustomPrompt="1"/>
          </p:nvPr>
        </p:nvSpPr>
        <p:spPr>
          <a:xfrm>
            <a:off x="4290236" y="1690027"/>
            <a:ext cx="3747829" cy="2184495"/>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31" name="그림 개체 틀 2">
            <a:extLst>
              <a:ext uri="{FF2B5EF4-FFF2-40B4-BE49-F238E27FC236}">
                <a16:creationId xmlns:a16="http://schemas.microsoft.com/office/drawing/2014/main" id="{9F745565-7D61-4424-9B10-0F7F8DD8AE95}"/>
              </a:ext>
            </a:extLst>
          </p:cNvPr>
          <p:cNvSpPr>
            <a:spLocks noGrp="1"/>
          </p:cNvSpPr>
          <p:nvPr>
            <p:ph type="pic" sz="quarter" idx="16" hasCustomPrompt="1"/>
          </p:nvPr>
        </p:nvSpPr>
        <p:spPr>
          <a:xfrm>
            <a:off x="918338" y="2295607"/>
            <a:ext cx="2513477" cy="149764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2" name="그림 개체 틀 2">
            <a:extLst>
              <a:ext uri="{FF2B5EF4-FFF2-40B4-BE49-F238E27FC236}">
                <a16:creationId xmlns:a16="http://schemas.microsoft.com/office/drawing/2014/main" id="{5025294E-0FC3-4EF0-928F-11DCB45D72EF}"/>
              </a:ext>
            </a:extLst>
          </p:cNvPr>
          <p:cNvSpPr>
            <a:spLocks noGrp="1"/>
          </p:cNvSpPr>
          <p:nvPr>
            <p:ph type="pic" sz="quarter" idx="33" hasCustomPrompt="1"/>
          </p:nvPr>
        </p:nvSpPr>
        <p:spPr>
          <a:xfrm>
            <a:off x="8868450" y="2295607"/>
            <a:ext cx="2513477" cy="149764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3" name="Text Placeholder 9">
            <a:extLst>
              <a:ext uri="{FF2B5EF4-FFF2-40B4-BE49-F238E27FC236}">
                <a16:creationId xmlns:a16="http://schemas.microsoft.com/office/drawing/2014/main" id="{10976E99-DCBD-4134-9E57-1CAE25A6CBD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1071705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3547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3235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59134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542428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6801012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6729435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007435" y="164638"/>
            <a:ext cx="11184565" cy="768085"/>
          </a:xfrm>
          <a:prstGeom prst="rect">
            <a:avLst/>
          </a:prstGeom>
        </p:spPr>
        <p:txBody>
          <a:bodyPr anchor="ctr"/>
          <a:lstStyle>
            <a:lvl1pPr marL="0" indent="0" algn="l">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007435" y="932723"/>
            <a:ext cx="11184565" cy="384043"/>
          </a:xfrm>
          <a:prstGeom prst="rect">
            <a:avLst/>
          </a:prstGeom>
        </p:spPr>
        <p:txBody>
          <a:bodyPr anchor="ctr"/>
          <a:lstStyle>
            <a:lvl1pPr marL="0" indent="0" algn="l">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6" name="Picture 2" descr="E:\002-KIMS BUSINESS\007-02-Googleslidesppt\02-GSppt-Contents-Kim\20170215\02-abs\businessman-with-city-vew-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10992544" y="4581129"/>
            <a:ext cx="1010061" cy="2098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10299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Rectangle 6"/>
          <p:cNvSpPr/>
          <p:nvPr/>
        </p:nvSpPr>
        <p:spPr bwMode="grayWhite">
          <a:xfrm>
            <a:off x="83909" y="1449304"/>
            <a:ext cx="12028716" cy="1527349"/>
          </a:xfrm>
          <a:prstGeom prst="rect">
            <a:avLst/>
          </a:prstGeom>
          <a:solidFill>
            <a:schemeClr val="accent1">
              <a:lumMod val="75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chemeClr val="bg1"/>
                </a:solidFill>
              </a:defRPr>
            </a:lvl1pPr>
          </a:lstStyle>
          <a:p>
            <a:r>
              <a:rPr kumimoji="0" lang="en-US"/>
              <a:t>Click to edit Master title style</a:t>
            </a:r>
            <a:endParaRPr kumimoji="0" lang="en-US" dirty="0"/>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29" name="Slide Number Placeholder 28"/>
          <p:cNvSpPr>
            <a:spLocks noGrp="1"/>
          </p:cNvSpPr>
          <p:nvPr>
            <p:ph type="sldNum" sz="quarter" idx="12"/>
          </p:nvPr>
        </p:nvSpPr>
        <p:spPr>
          <a:solidFill>
            <a:schemeClr val="accent1">
              <a:lumMod val="75000"/>
            </a:schemeClr>
          </a:solidFill>
        </p:spPr>
        <p:txBody>
          <a:bodyPr lIns="0" tIns="0" rIns="0" bIns="0">
            <a:noAutofit/>
          </a:bodyPr>
          <a:lstStyle>
            <a:lvl1pPr>
              <a:defRPr sz="1400">
                <a:solidFill>
                  <a:srgbClr val="FFFFFF"/>
                </a:solidFill>
              </a:defRPr>
            </a:lvl1pPr>
          </a:lstStyle>
          <a:p>
            <a:fld id="{401CF334-2D5C-4859-84A6-CA7E6E43FAEB}" type="slidenum">
              <a:rPr lang="en-US" smtClean="0"/>
              <a:pPr/>
              <a:t>‹#›</a:t>
            </a:fld>
            <a:endParaRPr lang="en-US" dirty="0"/>
          </a:p>
        </p:txBody>
      </p:sp>
      <p:sp>
        <p:nvSpPr>
          <p:cNvPr id="17" name="Footer Placeholder 16"/>
          <p:cNvSpPr>
            <a:spLocks noGrp="1"/>
          </p:cNvSpPr>
          <p:nvPr>
            <p:ph type="ftr" sz="quarter" idx="11"/>
          </p:nvPr>
        </p:nvSpPr>
        <p:spPr/>
        <p:txBody>
          <a:bodyPr/>
          <a:lstStyle/>
          <a:p>
            <a:r>
              <a:rPr lang="en-US" dirty="0">
                <a:solidFill>
                  <a:srgbClr val="242852"/>
                </a:solidFill>
              </a:rPr>
              <a:t>Add a footer</a:t>
            </a:r>
          </a:p>
        </p:txBody>
      </p:sp>
      <p:sp>
        <p:nvSpPr>
          <p:cNvPr id="28" name="Date Placeholder 27"/>
          <p:cNvSpPr>
            <a:spLocks noGrp="1"/>
          </p:cNvSpPr>
          <p:nvPr>
            <p:ph type="dt" sz="half" idx="10"/>
          </p:nvPr>
        </p:nvSpPr>
        <p:spPr/>
        <p:txBody>
          <a:bodyPr/>
          <a:lstStyle/>
          <a:p>
            <a:fld id="{349BF3EA-1A78-4F07-BDC0-C8A1BD461199}" type="datetimeFigureOut">
              <a:rPr lang="en-US" smtClean="0">
                <a:solidFill>
                  <a:srgbClr val="242852"/>
                </a:solidFill>
              </a:rPr>
              <a:pPr/>
              <a:t>9/30/2022</a:t>
            </a:fld>
            <a:endParaRPr lang="en-US" dirty="0">
              <a:solidFill>
                <a:srgbClr val="242852"/>
              </a:solidFill>
            </a:endParaRPr>
          </a:p>
        </p:txBody>
      </p:sp>
    </p:spTree>
    <p:extLst>
      <p:ext uri="{BB962C8B-B14F-4D97-AF65-F5344CB8AC3E}">
        <p14:creationId xmlns:p14="http://schemas.microsoft.com/office/powerpoint/2010/main" val="86999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0D959E-3051-49C8-AC81-F2B64A84FFA5}"/>
              </a:ext>
            </a:extLst>
          </p:cNvPr>
          <p:cNvSpPr>
            <a:spLocks noGrp="1"/>
          </p:cNvSpPr>
          <p:nvPr>
            <p:ph type="body" idx="1"/>
          </p:nvPr>
        </p:nvSpPr>
        <p:spPr>
          <a:xfrm>
            <a:off x="839788" y="1737873"/>
            <a:ext cx="5157787" cy="7672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E9537F1-D747-4E81-81B9-B5716EA59D1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944379-270F-4361-94CB-AD13F914E9ED}"/>
              </a:ext>
            </a:extLst>
          </p:cNvPr>
          <p:cNvSpPr>
            <a:spLocks noGrp="1"/>
          </p:cNvSpPr>
          <p:nvPr>
            <p:ph type="body" sz="quarter" idx="3"/>
          </p:nvPr>
        </p:nvSpPr>
        <p:spPr>
          <a:xfrm>
            <a:off x="6172200" y="1737873"/>
            <a:ext cx="5183188" cy="7672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0ECA14-4888-4C66-A15F-6B781D07415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9">
            <a:extLst>
              <a:ext uri="{FF2B5EF4-FFF2-40B4-BE49-F238E27FC236}">
                <a16:creationId xmlns:a16="http://schemas.microsoft.com/office/drawing/2014/main" id="{90623264-E0F5-4AB3-B974-14E2E3B66D0F}"/>
              </a:ext>
            </a:extLst>
          </p:cNvPr>
          <p:cNvSpPr>
            <a:spLocks noGrp="1"/>
          </p:cNvSpPr>
          <p:nvPr>
            <p:ph type="ftr" sz="quarter" idx="10"/>
          </p:nvPr>
        </p:nvSpPr>
        <p:spPr/>
        <p:txBody>
          <a:bodyPr/>
          <a:lstStyle/>
          <a:p>
            <a:endParaRPr lang="en-US" dirty="0"/>
          </a:p>
        </p:txBody>
      </p:sp>
      <p:sp>
        <p:nvSpPr>
          <p:cNvPr id="11" name="Slide Number Placeholder 10">
            <a:extLst>
              <a:ext uri="{FF2B5EF4-FFF2-40B4-BE49-F238E27FC236}">
                <a16:creationId xmlns:a16="http://schemas.microsoft.com/office/drawing/2014/main" id="{70C66A2F-89F8-40C6-8391-D53AEF0DF72D}"/>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2" name="Title 11">
            <a:extLst>
              <a:ext uri="{FF2B5EF4-FFF2-40B4-BE49-F238E27FC236}">
                <a16:creationId xmlns:a16="http://schemas.microsoft.com/office/drawing/2014/main" id="{71072358-6CE0-4D6C-9CE9-35BFA6D1C83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2631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5.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microsoft.com/office/2007/relationships/hdphoto" Target="../media/hdphoto1.wdp"/><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1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theme" Target="../theme/theme6.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D45207B-6715-4F5E-9B3F-D1BC499956ED}"/>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B780D37-79E5-4C07-986A-D7B39C10D316}"/>
              </a:ext>
            </a:extLst>
          </p:cNvPr>
          <p:cNvSpPr>
            <a:spLocks noGrp="1"/>
          </p:cNvSpPr>
          <p:nvPr>
            <p:ph type="title"/>
          </p:nvPr>
        </p:nvSpPr>
        <p:spPr>
          <a:xfrm>
            <a:off x="838200" y="894522"/>
            <a:ext cx="10515600" cy="7961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0D4B9F-5853-4E4D-875D-99C8E8CA4110}"/>
              </a:ext>
            </a:extLst>
          </p:cNvPr>
          <p:cNvSpPr>
            <a:spLocks noGrp="1"/>
          </p:cNvSpPr>
          <p:nvPr>
            <p:ph type="body" idx="1"/>
          </p:nvPr>
        </p:nvSpPr>
        <p:spPr>
          <a:xfrm>
            <a:off x="838200" y="1825625"/>
            <a:ext cx="10515600" cy="41378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A382154-E8DC-43D0-914D-21ADE1267E35}"/>
              </a:ext>
            </a:extLst>
          </p:cNvPr>
          <p:cNvSpPr>
            <a:spLocks noGrp="1"/>
          </p:cNvSpPr>
          <p:nvPr>
            <p:ph type="ftr" sz="quarter" idx="3"/>
          </p:nvPr>
        </p:nvSpPr>
        <p:spPr>
          <a:xfrm>
            <a:off x="390378" y="6236849"/>
            <a:ext cx="4114800" cy="150101"/>
          </a:xfrm>
          <a:prstGeom prst="rect">
            <a:avLst/>
          </a:prstGeom>
        </p:spPr>
        <p:txBody>
          <a:bodyPr vert="horz" lIns="91440" tIns="45720" rIns="91440" bIns="45720" rtlCol="0" anchor="ctr"/>
          <a:lstStyle>
            <a:lvl1pPr algn="l">
              <a:defRPr sz="1200" i="1">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1FB5EC2-DEC6-4324-B094-081B721F8C3E}"/>
              </a:ext>
            </a:extLst>
          </p:cNvPr>
          <p:cNvSpPr>
            <a:spLocks noGrp="1"/>
          </p:cNvSpPr>
          <p:nvPr>
            <p:ph type="sldNum" sz="quarter" idx="4"/>
          </p:nvPr>
        </p:nvSpPr>
        <p:spPr>
          <a:xfrm>
            <a:off x="8968408" y="6236849"/>
            <a:ext cx="2743200" cy="150101"/>
          </a:xfrm>
          <a:prstGeom prst="rect">
            <a:avLst/>
          </a:prstGeom>
        </p:spPr>
        <p:txBody>
          <a:bodyPr vert="horz" lIns="91440" tIns="45720" rIns="91440" bIns="45720" rtlCol="0" anchor="ctr"/>
          <a:lstStyle>
            <a:lvl1pPr algn="r">
              <a:defRPr sz="1200">
                <a:solidFill>
                  <a:schemeClr val="tx1">
                    <a:tint val="75000"/>
                  </a:schemeClr>
                </a:solidFill>
              </a:defRPr>
            </a:lvl1pPr>
          </a:lstStyle>
          <a:p>
            <a:fld id="{BA282B3E-4E3B-4D3F-AC29-B6E963F9C7A1}" type="slidenum">
              <a:rPr lang="en-US" smtClean="0"/>
              <a:t>‹#›</a:t>
            </a:fld>
            <a:endParaRPr lang="en-US" dirty="0"/>
          </a:p>
        </p:txBody>
      </p:sp>
      <p:sp>
        <p:nvSpPr>
          <p:cNvPr id="13" name="Freeform: Shape 12">
            <a:extLst>
              <a:ext uri="{FF2B5EF4-FFF2-40B4-BE49-F238E27FC236}">
                <a16:creationId xmlns:a16="http://schemas.microsoft.com/office/drawing/2014/main" id="{85B6CB50-3B36-4CE9-A038-847D2A6D1A5E}"/>
              </a:ext>
            </a:extLst>
          </p:cNvPr>
          <p:cNvSpPr/>
          <p:nvPr userDrawn="1"/>
        </p:nvSpPr>
        <p:spPr>
          <a:xfrm>
            <a:off x="720000" y="720000"/>
            <a:ext cx="10753200" cy="5382000"/>
          </a:xfrm>
          <a:custGeom>
            <a:avLst/>
            <a:gdLst>
              <a:gd name="connsiteX0" fmla="*/ 0 w 10753200"/>
              <a:gd name="connsiteY0" fmla="*/ 0 h 5382000"/>
              <a:gd name="connsiteX1" fmla="*/ 2946000 w 10753200"/>
              <a:gd name="connsiteY1" fmla="*/ 0 h 5382000"/>
              <a:gd name="connsiteX2" fmla="*/ 2946000 w 10753200"/>
              <a:gd name="connsiteY2" fmla="*/ 745624 h 5382000"/>
              <a:gd name="connsiteX3" fmla="*/ 7806000 w 10753200"/>
              <a:gd name="connsiteY3" fmla="*/ 745624 h 5382000"/>
              <a:gd name="connsiteX4" fmla="*/ 7806000 w 10753200"/>
              <a:gd name="connsiteY4" fmla="*/ 0 h 5382000"/>
              <a:gd name="connsiteX5" fmla="*/ 10753200 w 10753200"/>
              <a:gd name="connsiteY5" fmla="*/ 0 h 5382000"/>
              <a:gd name="connsiteX6" fmla="*/ 10753200 w 10753200"/>
              <a:gd name="connsiteY6" fmla="*/ 5382000 h 5382000"/>
              <a:gd name="connsiteX7" fmla="*/ 0 w 10753200"/>
              <a:gd name="connsiteY7" fmla="*/ 5382000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8" fmla="*/ 7897440 w 10753200"/>
              <a:gd name="connsiteY8" fmla="*/ 837064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 name="connsiteX6" fmla="*/ 2946000 w 10753200"/>
              <a:gd name="connsiteY6"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200" h="5382000">
                <a:moveTo>
                  <a:pt x="7806000" y="0"/>
                </a:moveTo>
                <a:lnTo>
                  <a:pt x="10753200" y="0"/>
                </a:lnTo>
                <a:lnTo>
                  <a:pt x="10753200" y="5382000"/>
                </a:lnTo>
                <a:lnTo>
                  <a:pt x="0" y="5382000"/>
                </a:lnTo>
                <a:lnTo>
                  <a:pt x="0" y="0"/>
                </a:lnTo>
                <a:lnTo>
                  <a:pt x="2946000" y="0"/>
                </a:lnTo>
              </a:path>
            </a:pathLst>
          </a:custGeom>
          <a:noFill/>
          <a:ln>
            <a:solidFill>
              <a:schemeClr val="accent3"/>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108534384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2" r:id="rId4"/>
    <p:sldLayoutId id="2147483663" r:id="rId5"/>
    <p:sldLayoutId id="2147483664" r:id="rId6"/>
    <p:sldLayoutId id="2147483651" r:id="rId7"/>
    <p:sldLayoutId id="2147483652" r:id="rId8"/>
    <p:sldLayoutId id="2147483653" r:id="rId9"/>
    <p:sldLayoutId id="2147483654" r:id="rId10"/>
    <p:sldLayoutId id="2147483661" r:id="rId11"/>
    <p:sldLayoutId id="2147483665" r:id="rId12"/>
    <p:sldLayoutId id="2147483666" r:id="rId13"/>
    <p:sldLayoutId id="2147483668" r:id="rId14"/>
    <p:sldLayoutId id="2147483655" r:id="rId15"/>
    <p:sldLayoutId id="2147483667" r:id="rId16"/>
    <p:sldLayoutId id="2147483656" r:id="rId17"/>
  </p:sldLayoutIdLst>
  <p:txStyles>
    <p:titleStyle>
      <a:lvl1pPr algn="ctr" defTabSz="914400" rtl="0" eaLnBrk="1" latinLnBrk="0" hangingPunct="1">
        <a:lnSpc>
          <a:spcPct val="90000"/>
        </a:lnSpc>
        <a:spcBef>
          <a:spcPct val="0"/>
        </a:spcBef>
        <a:buNone/>
        <a:defRPr sz="4400" i="0" kern="1200" spc="-15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SzPct val="80000"/>
        <a:buFont typeface="Garamond" panose="02020404030301010803" pitchFamily="18"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71760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008334"/>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503087"/>
      </p:ext>
    </p:extLst>
  </p:cSld>
  <p:clrMap bg1="lt1" tx1="dk1" bg2="lt2" tx2="dk2" accent1="accent1" accent2="accent2" accent3="accent3" accent4="accent4" accent5="accent5" accent6="accent6" hlink="hlink" folHlink="folHlink"/>
  <p:sldLayoutIdLst>
    <p:sldLayoutId id="2147483724" r:id="rId1"/>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4" cstate="screen">
            <a:extLst>
              <a:ext uri="{BEBA8EAE-BF5A-486C-A8C5-ECC9F3942E4B}">
                <a14:imgProps xmlns:a14="http://schemas.microsoft.com/office/drawing/2010/main">
                  <a14:imgLayer r:embed="rId15">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56593543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42738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7D730A-05C3-4824-99A7-4911AE0DFCDD}"/>
              </a:ext>
            </a:extLst>
          </p:cNvPr>
          <p:cNvSpPr>
            <a:spLocks noGrp="1"/>
          </p:cNvSpPr>
          <p:nvPr>
            <p:ph type="ctrTitle"/>
          </p:nvPr>
        </p:nvSpPr>
        <p:spPr>
          <a:xfrm>
            <a:off x="7981481" y="2257424"/>
            <a:ext cx="3168000" cy="2387600"/>
          </a:xfrm>
        </p:spPr>
        <p:txBody>
          <a:bodyPr/>
          <a:lstStyle/>
          <a:p>
            <a:r>
              <a:rPr lang="en-US" dirty="0"/>
              <a:t>Global COVID-19</a:t>
            </a:r>
            <a:br>
              <a:rPr lang="en-US" dirty="0"/>
            </a:br>
            <a:r>
              <a:rPr lang="en-US" dirty="0"/>
              <a:t>DATA REVIEW</a:t>
            </a:r>
          </a:p>
        </p:txBody>
      </p:sp>
      <p:sp>
        <p:nvSpPr>
          <p:cNvPr id="5" name="Subtitle 4">
            <a:extLst>
              <a:ext uri="{FF2B5EF4-FFF2-40B4-BE49-F238E27FC236}">
                <a16:creationId xmlns:a16="http://schemas.microsoft.com/office/drawing/2014/main" id="{D6AC3F12-360E-4CF2-98CE-B7BC1F2858CA}"/>
              </a:ext>
            </a:extLst>
          </p:cNvPr>
          <p:cNvSpPr>
            <a:spLocks noGrp="1"/>
          </p:cNvSpPr>
          <p:nvPr>
            <p:ph type="subTitle" idx="1"/>
          </p:nvPr>
        </p:nvSpPr>
        <p:spPr>
          <a:xfrm>
            <a:off x="7643812" y="5098473"/>
            <a:ext cx="3843337" cy="1062696"/>
          </a:xfrm>
        </p:spPr>
        <p:txBody>
          <a:bodyPr>
            <a:normAutofit/>
          </a:bodyPr>
          <a:lstStyle/>
          <a:p>
            <a:endParaRPr lang="en-US" sz="2300" b="1" dirty="0"/>
          </a:p>
        </p:txBody>
      </p:sp>
      <p:pic>
        <p:nvPicPr>
          <p:cNvPr id="12" name="Picture Placeholder 11" descr="coworkers collaborating around a laptop">
            <a:extLst>
              <a:ext uri="{FF2B5EF4-FFF2-40B4-BE49-F238E27FC236}">
                <a16:creationId xmlns:a16="http://schemas.microsoft.com/office/drawing/2014/main" id="{4E1D3972-2DD0-4391-858D-59E2607DB480}"/>
              </a:ext>
            </a:extLst>
          </p:cNvPr>
          <p:cNvPicPr>
            <a:picLocks noGrp="1" noChangeAspect="1"/>
          </p:cNvPicPr>
          <p:nvPr>
            <p:ph type="pic" sz="quarter" idx="12"/>
          </p:nvPr>
        </p:nvPicPr>
        <p:blipFill rotWithShape="1">
          <a:blip r:embed="rId3"/>
          <a:srcRect l="9938" r="5506"/>
          <a:stretch/>
        </p:blipFill>
        <p:spPr>
          <a:xfrm>
            <a:off x="720000" y="720000"/>
            <a:ext cx="6818300" cy="5382000"/>
          </a:xfrm>
        </p:spPr>
      </p:pic>
    </p:spTree>
    <p:extLst>
      <p:ext uri="{BB962C8B-B14F-4D97-AF65-F5344CB8AC3E}">
        <p14:creationId xmlns:p14="http://schemas.microsoft.com/office/powerpoint/2010/main" val="2537158963"/>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5096" b="25096"/>
          <a:stretch>
            <a:fillRect/>
          </a:stretch>
        </p:blipFill>
        <p:spPr/>
      </p:pic>
      <p:sp>
        <p:nvSpPr>
          <p:cNvPr id="2" name="Text Placeholder 1"/>
          <p:cNvSpPr>
            <a:spLocks noGrp="1"/>
          </p:cNvSpPr>
          <p:nvPr>
            <p:ph type="body" sz="quarter" idx="10"/>
          </p:nvPr>
        </p:nvSpPr>
        <p:spPr/>
        <p:txBody>
          <a:bodyPr/>
          <a:lstStyle/>
          <a:p>
            <a:r>
              <a:rPr lang="en-US" altLang="ko-KR" dirty="0">
                <a:solidFill>
                  <a:schemeClr val="accent1"/>
                </a:solidFill>
              </a:rPr>
              <a:t>Cases of COVID-19 Confirmed</a:t>
            </a:r>
            <a:endParaRPr lang="ko-KR" altLang="en-US" dirty="0">
              <a:solidFill>
                <a:schemeClr val="accent1"/>
              </a:solidFill>
            </a:endParaRPr>
          </a:p>
        </p:txBody>
      </p:sp>
      <p:sp>
        <p:nvSpPr>
          <p:cNvPr id="6" name="Teardrop 5"/>
          <p:cNvSpPr/>
          <p:nvPr/>
        </p:nvSpPr>
        <p:spPr>
          <a:xfrm rot="8100000">
            <a:off x="5378333" y="2710791"/>
            <a:ext cx="1435335" cy="1435335"/>
          </a:xfrm>
          <a:prstGeom prst="teardrop">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srgbClr val="E46C0A">
                  <a:lumMod val="75000"/>
                </a:srgbClr>
              </a:solidFill>
              <a:latin typeface="Arial"/>
            </a:endParaRPr>
          </a:p>
        </p:txBody>
      </p:sp>
    </p:spTree>
    <p:extLst>
      <p:ext uri="{BB962C8B-B14F-4D97-AF65-F5344CB8AC3E}">
        <p14:creationId xmlns:p14="http://schemas.microsoft.com/office/powerpoint/2010/main" val="1301160221"/>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F81C8B-4E95-EBB3-3AED-BB125042AE5B}"/>
              </a:ext>
            </a:extLst>
          </p:cNvPr>
          <p:cNvSpPr>
            <a:spLocks noGrp="1"/>
          </p:cNvSpPr>
          <p:nvPr>
            <p:ph type="title"/>
          </p:nvPr>
        </p:nvSpPr>
        <p:spPr>
          <a:xfrm>
            <a:off x="839788" y="803565"/>
            <a:ext cx="3122612" cy="654339"/>
          </a:xfrm>
        </p:spPr>
        <p:txBody>
          <a:bodyPr/>
          <a:lstStyle/>
          <a:p>
            <a:r>
              <a:rPr lang="en-US" dirty="0">
                <a:solidFill>
                  <a:schemeClr val="tx1">
                    <a:lumMod val="85000"/>
                    <a:lumOff val="15000"/>
                  </a:schemeClr>
                </a:solidFill>
                <a:latin typeface="Times New Roman" panose="02020603050405020304" pitchFamily="18" charset="0"/>
                <a:cs typeface="Times New Roman" panose="02020603050405020304" pitchFamily="18" charset="0"/>
              </a:rPr>
              <a:t>Top 5 Countries </a:t>
            </a:r>
          </a:p>
        </p:txBody>
      </p:sp>
      <p:sp>
        <p:nvSpPr>
          <p:cNvPr id="6" name="Text Placeholder 5">
            <a:extLst>
              <a:ext uri="{FF2B5EF4-FFF2-40B4-BE49-F238E27FC236}">
                <a16:creationId xmlns:a16="http://schemas.microsoft.com/office/drawing/2014/main" id="{D452E878-F9E6-5EB9-CDA4-F7C9603AE4C4}"/>
              </a:ext>
            </a:extLst>
          </p:cNvPr>
          <p:cNvSpPr>
            <a:spLocks noGrp="1"/>
          </p:cNvSpPr>
          <p:nvPr>
            <p:ph type="body" sz="half" idx="2"/>
          </p:nvPr>
        </p:nvSpPr>
        <p:spPr>
          <a:xfrm>
            <a:off x="839788" y="1457905"/>
            <a:ext cx="3932237" cy="4596530"/>
          </a:xfrm>
        </p:spPr>
        <p:txBody>
          <a:bodyPr/>
          <a:lstStyle/>
          <a:p>
            <a:pPr marL="285750" indent="-285750">
              <a:lnSpc>
                <a:spcPct val="150000"/>
              </a:lnSpc>
              <a:buFont typeface="Arial" panose="020B0604020202020204" pitchFamily="34" charset="0"/>
              <a:buChar char="•"/>
            </a:pPr>
            <a:r>
              <a:rPr lang="en-US" sz="1800" dirty="0"/>
              <a:t>The result analyzed shows that US has the highest of confirmed case of COVID-19 pandemic with total amount of </a:t>
            </a:r>
            <a:r>
              <a:rPr lang="en-US" sz="1800" b="0" i="0" u="none" strike="noStrike" dirty="0">
                <a:solidFill>
                  <a:srgbClr val="000000"/>
                </a:solidFill>
                <a:effectLst/>
                <a:latin typeface="Calibri" panose="020F0502020204030204" pitchFamily="34" charset="0"/>
              </a:rPr>
              <a:t> </a:t>
            </a:r>
            <a:r>
              <a:rPr lang="en-US" sz="1800" b="0" i="0" u="none" strike="noStrike" dirty="0">
                <a:solidFill>
                  <a:srgbClr val="000000"/>
                </a:solidFill>
                <a:effectLst/>
                <a:cs typeface="Times New Roman" panose="02020603050405020304" pitchFamily="18" charset="0"/>
              </a:rPr>
              <a:t>96,065,161 follow by India, Brazil, France and Germany with the 329452050, 34110990,34624427 and 44568115 respectively. </a:t>
            </a:r>
            <a:endParaRPr lang="en-US" sz="1800" dirty="0">
              <a:cs typeface="Times New Roman" panose="02020603050405020304" pitchFamily="18" charset="0"/>
            </a:endParaRPr>
          </a:p>
          <a:p>
            <a:pPr marL="285750" indent="-285750">
              <a:lnSpc>
                <a:spcPct val="150000"/>
              </a:lnSpc>
              <a:buFont typeface="Arial" panose="020B0604020202020204" pitchFamily="34" charset="0"/>
              <a:buChar char="•"/>
            </a:pPr>
            <a:r>
              <a:rPr lang="en-US" sz="1800" dirty="0"/>
              <a:t>The 5 countries account for </a:t>
            </a:r>
            <a:r>
              <a:rPr lang="en-US" sz="1800" b="1" dirty="0">
                <a:solidFill>
                  <a:schemeClr val="tx1">
                    <a:lumMod val="85000"/>
                    <a:lumOff val="15000"/>
                  </a:schemeClr>
                </a:solidFill>
              </a:rPr>
              <a:t>40.2%</a:t>
            </a:r>
            <a:r>
              <a:rPr lang="en-US" sz="1800" dirty="0">
                <a:solidFill>
                  <a:schemeClr val="tx1">
                    <a:lumMod val="85000"/>
                    <a:lumOff val="15000"/>
                  </a:schemeClr>
                </a:solidFill>
              </a:rPr>
              <a:t> </a:t>
            </a:r>
            <a:r>
              <a:rPr lang="en-US" sz="1800" dirty="0"/>
              <a:t>of the global cases</a:t>
            </a:r>
          </a:p>
          <a:p>
            <a:endParaRPr lang="en-US" dirty="0"/>
          </a:p>
        </p:txBody>
      </p:sp>
      <p:graphicFrame>
        <p:nvGraphicFramePr>
          <p:cNvPr id="7" name="Content Placeholder 6">
            <a:extLst>
              <a:ext uri="{FF2B5EF4-FFF2-40B4-BE49-F238E27FC236}">
                <a16:creationId xmlns:a16="http://schemas.microsoft.com/office/drawing/2014/main" id="{4136038B-DDB0-4969-9922-364246CED4A3}"/>
              </a:ext>
            </a:extLst>
          </p:cNvPr>
          <p:cNvGraphicFramePr>
            <a:graphicFrameLocks noGrp="1"/>
          </p:cNvGraphicFramePr>
          <p:nvPr>
            <p:ph idx="1"/>
            <p:extLst>
              <p:ext uri="{D42A27DB-BD31-4B8C-83A1-F6EECF244321}">
                <p14:modId xmlns:p14="http://schemas.microsoft.com/office/powerpoint/2010/main" val="1349193611"/>
              </p:ext>
            </p:extLst>
          </p:nvPr>
        </p:nvGraphicFramePr>
        <p:xfrm>
          <a:off x="5183188" y="803565"/>
          <a:ext cx="6169024" cy="50574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14488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5096" b="25096"/>
          <a:stretch>
            <a:fillRect/>
          </a:stretch>
        </p:blipFill>
        <p:spPr/>
      </p:pic>
      <p:sp>
        <p:nvSpPr>
          <p:cNvPr id="2" name="Text Placeholder 1"/>
          <p:cNvSpPr>
            <a:spLocks noGrp="1"/>
          </p:cNvSpPr>
          <p:nvPr>
            <p:ph type="body" sz="quarter" idx="10"/>
          </p:nvPr>
        </p:nvSpPr>
        <p:spPr/>
        <p:txBody>
          <a:bodyPr/>
          <a:lstStyle/>
          <a:p>
            <a:r>
              <a:rPr lang="en-US" altLang="ko-KR" dirty="0">
                <a:solidFill>
                  <a:schemeClr val="accent1"/>
                </a:solidFill>
              </a:rPr>
              <a:t>Cases of COVID-19 Death</a:t>
            </a:r>
            <a:endParaRPr lang="ko-KR" altLang="en-US" dirty="0">
              <a:solidFill>
                <a:schemeClr val="accent1"/>
              </a:solidFill>
            </a:endParaRPr>
          </a:p>
        </p:txBody>
      </p:sp>
      <p:sp>
        <p:nvSpPr>
          <p:cNvPr id="6" name="Teardrop 5"/>
          <p:cNvSpPr/>
          <p:nvPr/>
        </p:nvSpPr>
        <p:spPr>
          <a:xfrm rot="8100000">
            <a:off x="5378333" y="2710791"/>
            <a:ext cx="1435335" cy="1435335"/>
          </a:xfrm>
          <a:prstGeom prst="teardrop">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srgbClr val="E46C0A">
                  <a:lumMod val="75000"/>
                </a:srgbClr>
              </a:solidFill>
              <a:latin typeface="Arial"/>
            </a:endParaRPr>
          </a:p>
        </p:txBody>
      </p:sp>
    </p:spTree>
    <p:extLst>
      <p:ext uri="{BB962C8B-B14F-4D97-AF65-F5344CB8AC3E}">
        <p14:creationId xmlns:p14="http://schemas.microsoft.com/office/powerpoint/2010/main" val="1282151160"/>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F81C8B-4E95-EBB3-3AED-BB125042AE5B}"/>
              </a:ext>
            </a:extLst>
          </p:cNvPr>
          <p:cNvSpPr>
            <a:spLocks noGrp="1"/>
          </p:cNvSpPr>
          <p:nvPr>
            <p:ph type="title"/>
          </p:nvPr>
        </p:nvSpPr>
        <p:spPr>
          <a:xfrm>
            <a:off x="839788" y="803565"/>
            <a:ext cx="3122612" cy="654339"/>
          </a:xfrm>
        </p:spPr>
        <p:txBody>
          <a:bodyPr/>
          <a:lstStyle/>
          <a:p>
            <a:r>
              <a:rPr lang="en-US" dirty="0">
                <a:solidFill>
                  <a:schemeClr val="tx1">
                    <a:lumMod val="85000"/>
                    <a:lumOff val="15000"/>
                  </a:schemeClr>
                </a:solidFill>
                <a:latin typeface="Times New Roman" panose="02020603050405020304" pitchFamily="18" charset="0"/>
                <a:cs typeface="Times New Roman" panose="02020603050405020304" pitchFamily="18" charset="0"/>
              </a:rPr>
              <a:t>Top 5 Countries </a:t>
            </a:r>
          </a:p>
        </p:txBody>
      </p:sp>
      <p:sp>
        <p:nvSpPr>
          <p:cNvPr id="6" name="Text Placeholder 5">
            <a:extLst>
              <a:ext uri="{FF2B5EF4-FFF2-40B4-BE49-F238E27FC236}">
                <a16:creationId xmlns:a16="http://schemas.microsoft.com/office/drawing/2014/main" id="{D452E878-F9E6-5EB9-CDA4-F7C9603AE4C4}"/>
              </a:ext>
            </a:extLst>
          </p:cNvPr>
          <p:cNvSpPr>
            <a:spLocks noGrp="1"/>
          </p:cNvSpPr>
          <p:nvPr>
            <p:ph type="body" sz="half" idx="2"/>
          </p:nvPr>
        </p:nvSpPr>
        <p:spPr>
          <a:xfrm>
            <a:off x="839788" y="1457905"/>
            <a:ext cx="3932237" cy="4596530"/>
          </a:xfrm>
        </p:spPr>
        <p:txBody>
          <a:bodyPr/>
          <a:lstStyle/>
          <a:p>
            <a:pPr marL="285750" indent="-285750">
              <a:lnSpc>
                <a:spcPct val="150000"/>
              </a:lnSpc>
              <a:buFont typeface="Arial" panose="020B0604020202020204" pitchFamily="34" charset="0"/>
              <a:buChar char="•"/>
            </a:pPr>
            <a:r>
              <a:rPr lang="en-US" sz="1800" dirty="0"/>
              <a:t>The result analyzed shows that US has the highest of death case of COVID-19 pandemic with total amount of </a:t>
            </a:r>
            <a:r>
              <a:rPr lang="en-US" sz="1800" b="0" i="0" u="none" strike="noStrike" dirty="0">
                <a:solidFill>
                  <a:srgbClr val="000000"/>
                </a:solidFill>
                <a:effectLst/>
                <a:latin typeface="Calibri" panose="020F0502020204030204" pitchFamily="34" charset="0"/>
              </a:rPr>
              <a:t> 1056409</a:t>
            </a:r>
            <a:r>
              <a:rPr lang="en-US" sz="2000" dirty="0"/>
              <a:t> </a:t>
            </a:r>
            <a:r>
              <a:rPr lang="en-US" sz="1800" b="0" i="0" u="none" strike="noStrike" dirty="0">
                <a:solidFill>
                  <a:srgbClr val="000000"/>
                </a:solidFill>
                <a:effectLst/>
                <a:cs typeface="Times New Roman" panose="02020603050405020304" pitchFamily="18" charset="0"/>
              </a:rPr>
              <a:t> followed by  Brazil, </a:t>
            </a:r>
            <a:r>
              <a:rPr lang="en-US" sz="1800" dirty="0">
                <a:solidFill>
                  <a:srgbClr val="000000"/>
                </a:solidFill>
                <a:cs typeface="Times New Roman" panose="02020603050405020304" pitchFamily="18" charset="0"/>
              </a:rPr>
              <a:t>India</a:t>
            </a:r>
            <a:r>
              <a:rPr lang="en-US" sz="1800" b="0" i="0" u="none" strike="noStrike" dirty="0">
                <a:solidFill>
                  <a:srgbClr val="000000"/>
                </a:solidFill>
                <a:effectLst/>
                <a:cs typeface="Times New Roman" panose="02020603050405020304" pitchFamily="18" charset="0"/>
              </a:rPr>
              <a:t> Russia and Mexico  with the </a:t>
            </a:r>
            <a:r>
              <a:rPr lang="en-US" sz="1800" b="0" i="0" u="none" strike="noStrike" dirty="0">
                <a:solidFill>
                  <a:srgbClr val="000000"/>
                </a:solidFill>
                <a:effectLst/>
                <a:latin typeface="Calibri" panose="020F0502020204030204" pitchFamily="34" charset="0"/>
              </a:rPr>
              <a:t>685750</a:t>
            </a:r>
            <a:r>
              <a:rPr lang="en-US" sz="2000" dirty="0"/>
              <a:t> </a:t>
            </a:r>
            <a:r>
              <a:rPr lang="en-US" sz="1800" b="0" i="0" u="none" strike="noStrike" dirty="0">
                <a:solidFill>
                  <a:srgbClr val="000000"/>
                </a:solidFill>
                <a:effectLst/>
                <a:cs typeface="Times New Roman" panose="02020603050405020304" pitchFamily="18" charset="0"/>
              </a:rPr>
              <a:t>, </a:t>
            </a:r>
            <a:r>
              <a:rPr lang="en-US" sz="1800" b="0" i="0" u="none" strike="noStrike" dirty="0">
                <a:solidFill>
                  <a:srgbClr val="000000"/>
                </a:solidFill>
                <a:effectLst/>
                <a:latin typeface="Calibri" panose="020F0502020204030204" pitchFamily="34" charset="0"/>
              </a:rPr>
              <a:t>528510</a:t>
            </a:r>
            <a:r>
              <a:rPr lang="en-US" sz="2000" dirty="0"/>
              <a:t> </a:t>
            </a:r>
            <a:r>
              <a:rPr lang="en-US" sz="1800" b="0" i="0" u="none" strike="noStrike" dirty="0">
                <a:solidFill>
                  <a:srgbClr val="000000"/>
                </a:solidFill>
                <a:effectLst/>
                <a:cs typeface="Times New Roman" panose="02020603050405020304" pitchFamily="18" charset="0"/>
              </a:rPr>
              <a:t>,</a:t>
            </a:r>
            <a:r>
              <a:rPr lang="en-US" sz="1800" b="0" i="0" u="none" strike="noStrike" dirty="0">
                <a:solidFill>
                  <a:srgbClr val="000000"/>
                </a:solidFill>
                <a:effectLst/>
                <a:latin typeface="Calibri" panose="020F0502020204030204" pitchFamily="34" charset="0"/>
              </a:rPr>
              <a:t> 378840</a:t>
            </a:r>
            <a:r>
              <a:rPr lang="en-US" sz="2000" dirty="0"/>
              <a:t> </a:t>
            </a:r>
            <a:r>
              <a:rPr lang="en-US" sz="1800" b="0" i="0" u="none" strike="noStrike" dirty="0">
                <a:solidFill>
                  <a:srgbClr val="000000"/>
                </a:solidFill>
                <a:effectLst/>
                <a:cs typeface="Times New Roman" panose="02020603050405020304" pitchFamily="18" charset="0"/>
              </a:rPr>
              <a:t> and </a:t>
            </a:r>
            <a:r>
              <a:rPr lang="en-US" sz="1800" b="0" i="0" u="none" strike="noStrike" dirty="0">
                <a:solidFill>
                  <a:srgbClr val="000000"/>
                </a:solidFill>
                <a:effectLst/>
                <a:latin typeface="Calibri" panose="020F0502020204030204" pitchFamily="34" charset="0"/>
              </a:rPr>
              <a:t>330043</a:t>
            </a:r>
            <a:r>
              <a:rPr lang="en-US" sz="2000" dirty="0"/>
              <a:t> </a:t>
            </a:r>
            <a:r>
              <a:rPr lang="en-US" sz="1800" b="0" i="0" u="none" strike="noStrike" dirty="0">
                <a:solidFill>
                  <a:srgbClr val="000000"/>
                </a:solidFill>
                <a:effectLst/>
                <a:cs typeface="Times New Roman" panose="02020603050405020304" pitchFamily="18" charset="0"/>
              </a:rPr>
              <a:t> respectively. (Millions)</a:t>
            </a:r>
            <a:endParaRPr lang="en-US" sz="1800" dirty="0">
              <a:cs typeface="Times New Roman" panose="02020603050405020304" pitchFamily="18" charset="0"/>
            </a:endParaRPr>
          </a:p>
          <a:p>
            <a:endParaRPr lang="en-US" dirty="0"/>
          </a:p>
        </p:txBody>
      </p:sp>
      <p:graphicFrame>
        <p:nvGraphicFramePr>
          <p:cNvPr id="5" name="Content Placeholder 4">
            <a:extLst>
              <a:ext uri="{FF2B5EF4-FFF2-40B4-BE49-F238E27FC236}">
                <a16:creationId xmlns:a16="http://schemas.microsoft.com/office/drawing/2014/main" id="{9B409ED3-9545-9508-EDA6-CD6FB87586C4}"/>
              </a:ext>
            </a:extLst>
          </p:cNvPr>
          <p:cNvGraphicFramePr>
            <a:graphicFrameLocks noGrp="1"/>
          </p:cNvGraphicFramePr>
          <p:nvPr>
            <p:ph idx="1"/>
            <p:extLst>
              <p:ext uri="{D42A27DB-BD31-4B8C-83A1-F6EECF244321}">
                <p14:modId xmlns:p14="http://schemas.microsoft.com/office/powerpoint/2010/main" val="674357570"/>
              </p:ext>
            </p:extLst>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18995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5096" b="25096"/>
          <a:stretch>
            <a:fillRect/>
          </a:stretch>
        </p:blipFill>
        <p:spPr/>
      </p:pic>
      <p:sp>
        <p:nvSpPr>
          <p:cNvPr id="2" name="Text Placeholder 1"/>
          <p:cNvSpPr>
            <a:spLocks noGrp="1"/>
          </p:cNvSpPr>
          <p:nvPr>
            <p:ph type="body" sz="quarter" idx="10"/>
          </p:nvPr>
        </p:nvSpPr>
        <p:spPr/>
        <p:txBody>
          <a:bodyPr/>
          <a:lstStyle/>
          <a:p>
            <a:r>
              <a:rPr lang="en-US" altLang="ko-KR" dirty="0">
                <a:solidFill>
                  <a:schemeClr val="accent1"/>
                </a:solidFill>
              </a:rPr>
              <a:t>Cases of Confirmed by Year</a:t>
            </a:r>
            <a:endParaRPr lang="ko-KR" altLang="en-US" dirty="0">
              <a:solidFill>
                <a:schemeClr val="accent1"/>
              </a:solidFill>
            </a:endParaRPr>
          </a:p>
        </p:txBody>
      </p:sp>
      <p:sp>
        <p:nvSpPr>
          <p:cNvPr id="6" name="Teardrop 5"/>
          <p:cNvSpPr/>
          <p:nvPr/>
        </p:nvSpPr>
        <p:spPr>
          <a:xfrm rot="8100000">
            <a:off x="5378333" y="2710791"/>
            <a:ext cx="1435335" cy="1435335"/>
          </a:xfrm>
          <a:prstGeom prst="teardrop">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srgbClr val="E46C0A">
                  <a:lumMod val="75000"/>
                </a:srgbClr>
              </a:solidFill>
              <a:latin typeface="Arial"/>
            </a:endParaRPr>
          </a:p>
        </p:txBody>
      </p:sp>
    </p:spTree>
    <p:extLst>
      <p:ext uri="{BB962C8B-B14F-4D97-AF65-F5344CB8AC3E}">
        <p14:creationId xmlns:p14="http://schemas.microsoft.com/office/powerpoint/2010/main" val="2676120394"/>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F81C8B-4E95-EBB3-3AED-BB125042AE5B}"/>
              </a:ext>
            </a:extLst>
          </p:cNvPr>
          <p:cNvSpPr>
            <a:spLocks noGrp="1"/>
          </p:cNvSpPr>
          <p:nvPr>
            <p:ph type="title"/>
          </p:nvPr>
        </p:nvSpPr>
        <p:spPr>
          <a:xfrm>
            <a:off x="839788" y="803565"/>
            <a:ext cx="3122612" cy="654339"/>
          </a:xfrm>
        </p:spPr>
        <p:txBody>
          <a:bodyPr/>
          <a:lstStyle/>
          <a:p>
            <a:r>
              <a:rPr lang="en-US" dirty="0">
                <a:solidFill>
                  <a:schemeClr val="tx1">
                    <a:lumMod val="85000"/>
                    <a:lumOff val="15000"/>
                  </a:schemeClr>
                </a:solidFill>
                <a:latin typeface="Times New Roman" panose="02020603050405020304" pitchFamily="18" charset="0"/>
                <a:cs typeface="Times New Roman" panose="02020603050405020304" pitchFamily="18" charset="0"/>
              </a:rPr>
              <a:t>Confirmed by year</a:t>
            </a:r>
          </a:p>
        </p:txBody>
      </p:sp>
      <p:sp>
        <p:nvSpPr>
          <p:cNvPr id="6" name="Text Placeholder 5">
            <a:extLst>
              <a:ext uri="{FF2B5EF4-FFF2-40B4-BE49-F238E27FC236}">
                <a16:creationId xmlns:a16="http://schemas.microsoft.com/office/drawing/2014/main" id="{D452E878-F9E6-5EB9-CDA4-F7C9603AE4C4}"/>
              </a:ext>
            </a:extLst>
          </p:cNvPr>
          <p:cNvSpPr>
            <a:spLocks noGrp="1"/>
          </p:cNvSpPr>
          <p:nvPr>
            <p:ph type="body" sz="half" idx="2"/>
          </p:nvPr>
        </p:nvSpPr>
        <p:spPr>
          <a:xfrm>
            <a:off x="839788" y="1457905"/>
            <a:ext cx="3932237" cy="4596530"/>
          </a:xfrm>
        </p:spPr>
        <p:txBody>
          <a:bodyPr>
            <a:normAutofit/>
          </a:bodyPr>
          <a:lstStyle/>
          <a:p>
            <a:pPr marL="285750" indent="-285750">
              <a:lnSpc>
                <a:spcPct val="150000"/>
              </a:lnSpc>
              <a:buFont typeface="Arial" panose="020B0604020202020204" pitchFamily="34" charset="0"/>
              <a:buChar char="•"/>
            </a:pPr>
            <a:r>
              <a:rPr lang="en-US" sz="1800" dirty="0"/>
              <a:t>The report shows that in 2020 the global confirmed COVID-19 case were 21% which double in 2022 to 43%. It could be inferred that the world population were not paying attention to disease and not taken preventive measures to reduce the rate. </a:t>
            </a:r>
          </a:p>
          <a:p>
            <a:endParaRPr lang="en-US" dirty="0"/>
          </a:p>
        </p:txBody>
      </p:sp>
      <p:graphicFrame>
        <p:nvGraphicFramePr>
          <p:cNvPr id="7" name="Content Placeholder 6">
            <a:extLst>
              <a:ext uri="{FF2B5EF4-FFF2-40B4-BE49-F238E27FC236}">
                <a16:creationId xmlns:a16="http://schemas.microsoft.com/office/drawing/2014/main" id="{56A3BD01-D5B0-2E87-FBF5-4F6FEFD09D15}"/>
              </a:ext>
            </a:extLst>
          </p:cNvPr>
          <p:cNvGraphicFramePr>
            <a:graphicFrameLocks noGrp="1"/>
          </p:cNvGraphicFramePr>
          <p:nvPr>
            <p:ph idx="1"/>
            <p:extLst>
              <p:ext uri="{D42A27DB-BD31-4B8C-83A1-F6EECF244321}">
                <p14:modId xmlns:p14="http://schemas.microsoft.com/office/powerpoint/2010/main" val="568932474"/>
              </p:ext>
            </p:extLst>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69338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5096" b="25096"/>
          <a:stretch>
            <a:fillRect/>
          </a:stretch>
        </p:blipFill>
        <p:spPr/>
      </p:pic>
      <p:sp>
        <p:nvSpPr>
          <p:cNvPr id="2" name="Text Placeholder 1"/>
          <p:cNvSpPr>
            <a:spLocks noGrp="1"/>
          </p:cNvSpPr>
          <p:nvPr>
            <p:ph type="body" sz="quarter" idx="10"/>
          </p:nvPr>
        </p:nvSpPr>
        <p:spPr/>
        <p:txBody>
          <a:bodyPr/>
          <a:lstStyle/>
          <a:p>
            <a:r>
              <a:rPr lang="en-US" altLang="ko-KR" dirty="0">
                <a:solidFill>
                  <a:schemeClr val="accent1"/>
                </a:solidFill>
              </a:rPr>
              <a:t>Cases of Death by Year</a:t>
            </a:r>
            <a:endParaRPr lang="ko-KR" altLang="en-US" dirty="0">
              <a:solidFill>
                <a:schemeClr val="accent1"/>
              </a:solidFill>
            </a:endParaRPr>
          </a:p>
        </p:txBody>
      </p:sp>
      <p:sp>
        <p:nvSpPr>
          <p:cNvPr id="6" name="Teardrop 5"/>
          <p:cNvSpPr/>
          <p:nvPr/>
        </p:nvSpPr>
        <p:spPr>
          <a:xfrm rot="8100000">
            <a:off x="5378333" y="2710791"/>
            <a:ext cx="1435335" cy="1435335"/>
          </a:xfrm>
          <a:prstGeom prst="teardrop">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srgbClr val="E46C0A">
                  <a:lumMod val="75000"/>
                </a:srgbClr>
              </a:solidFill>
              <a:latin typeface="Arial"/>
            </a:endParaRPr>
          </a:p>
        </p:txBody>
      </p:sp>
    </p:spTree>
    <p:extLst>
      <p:ext uri="{BB962C8B-B14F-4D97-AF65-F5344CB8AC3E}">
        <p14:creationId xmlns:p14="http://schemas.microsoft.com/office/powerpoint/2010/main" val="44136331"/>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F81C8B-4E95-EBB3-3AED-BB125042AE5B}"/>
              </a:ext>
            </a:extLst>
          </p:cNvPr>
          <p:cNvSpPr>
            <a:spLocks noGrp="1"/>
          </p:cNvSpPr>
          <p:nvPr>
            <p:ph type="title"/>
          </p:nvPr>
        </p:nvSpPr>
        <p:spPr>
          <a:xfrm>
            <a:off x="839788" y="803565"/>
            <a:ext cx="3122612" cy="654339"/>
          </a:xfrm>
        </p:spPr>
        <p:txBody>
          <a:bodyPr/>
          <a:lstStyle/>
          <a:p>
            <a:r>
              <a:rPr lang="en-US" dirty="0">
                <a:solidFill>
                  <a:schemeClr val="tx1">
                    <a:lumMod val="85000"/>
                    <a:lumOff val="15000"/>
                  </a:schemeClr>
                </a:solidFill>
                <a:latin typeface="Times New Roman" panose="02020603050405020304" pitchFamily="18" charset="0"/>
                <a:cs typeface="Times New Roman" panose="02020603050405020304" pitchFamily="18" charset="0"/>
              </a:rPr>
              <a:t>Death by year</a:t>
            </a:r>
          </a:p>
        </p:txBody>
      </p:sp>
      <p:sp>
        <p:nvSpPr>
          <p:cNvPr id="6" name="Text Placeholder 5">
            <a:extLst>
              <a:ext uri="{FF2B5EF4-FFF2-40B4-BE49-F238E27FC236}">
                <a16:creationId xmlns:a16="http://schemas.microsoft.com/office/drawing/2014/main" id="{D452E878-F9E6-5EB9-CDA4-F7C9603AE4C4}"/>
              </a:ext>
            </a:extLst>
          </p:cNvPr>
          <p:cNvSpPr>
            <a:spLocks noGrp="1"/>
          </p:cNvSpPr>
          <p:nvPr>
            <p:ph type="body" sz="half" idx="2"/>
          </p:nvPr>
        </p:nvSpPr>
        <p:spPr>
          <a:xfrm>
            <a:off x="839788" y="1457905"/>
            <a:ext cx="3932237" cy="4596530"/>
          </a:xfrm>
        </p:spPr>
        <p:txBody>
          <a:bodyPr>
            <a:normAutofit fontScale="92500" lnSpcReduction="20000"/>
          </a:bodyPr>
          <a:lstStyle/>
          <a:p>
            <a:pPr marL="285750" indent="-285750">
              <a:lnSpc>
                <a:spcPct val="150000"/>
              </a:lnSpc>
              <a:buFont typeface="Arial" panose="020B0604020202020204" pitchFamily="34" charset="0"/>
              <a:buChar char="•"/>
            </a:pPr>
            <a:r>
              <a:rPr lang="en-US" sz="1800" dirty="0"/>
              <a:t>The world record highest death rate in the year 2021  with </a:t>
            </a:r>
            <a:r>
              <a:rPr lang="en-US" sz="1800" b="0" i="0" u="none" strike="noStrike" dirty="0">
                <a:solidFill>
                  <a:srgbClr val="000000"/>
                </a:solidFill>
                <a:effectLst/>
                <a:latin typeface="Calibri" panose="020F0502020204030204" pitchFamily="34" charset="0"/>
              </a:rPr>
              <a:t>475061</a:t>
            </a:r>
            <a:r>
              <a:rPr lang="en-US" sz="2000" dirty="0"/>
              <a:t> death record which was significantly reduced in 2022 by 22%. This implies that the medical practitioners, scientists and all stakeholders were could find a common ground common to combat COVID-19 and preventive measure in reducing the death rate from technology to research, health care and awareness.  </a:t>
            </a:r>
            <a:endParaRPr lang="en-US" sz="1800" dirty="0"/>
          </a:p>
          <a:p>
            <a:endParaRPr lang="en-US" dirty="0"/>
          </a:p>
        </p:txBody>
      </p:sp>
      <p:graphicFrame>
        <p:nvGraphicFramePr>
          <p:cNvPr id="5" name="Chart 4">
            <a:extLst>
              <a:ext uri="{FF2B5EF4-FFF2-40B4-BE49-F238E27FC236}">
                <a16:creationId xmlns:a16="http://schemas.microsoft.com/office/drawing/2014/main" id="{538F2DBD-E5C3-4F5E-BA7C-45B1AD9586C4}"/>
              </a:ext>
            </a:extLst>
          </p:cNvPr>
          <p:cNvGraphicFramePr>
            <a:graphicFrameLocks/>
          </p:cNvGraphicFramePr>
          <p:nvPr>
            <p:extLst>
              <p:ext uri="{D42A27DB-BD31-4B8C-83A1-F6EECF244321}">
                <p14:modId xmlns:p14="http://schemas.microsoft.com/office/powerpoint/2010/main" val="3448116148"/>
              </p:ext>
            </p:extLst>
          </p:nvPr>
        </p:nvGraphicFramePr>
        <p:xfrm>
          <a:off x="5145090" y="992187"/>
          <a:ext cx="6169024" cy="48736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15460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5096" b="25096"/>
          <a:stretch>
            <a:fillRect/>
          </a:stretch>
        </p:blipFill>
        <p:spPr/>
      </p:pic>
      <p:sp>
        <p:nvSpPr>
          <p:cNvPr id="2" name="Text Placeholder 1"/>
          <p:cNvSpPr>
            <a:spLocks noGrp="1"/>
          </p:cNvSpPr>
          <p:nvPr>
            <p:ph type="body" sz="quarter" idx="10"/>
          </p:nvPr>
        </p:nvSpPr>
        <p:spPr/>
        <p:txBody>
          <a:bodyPr/>
          <a:lstStyle/>
          <a:p>
            <a:r>
              <a:rPr lang="en-US" altLang="ko-KR" dirty="0">
                <a:solidFill>
                  <a:schemeClr val="accent1"/>
                </a:solidFill>
              </a:rPr>
              <a:t>Conclusion</a:t>
            </a:r>
            <a:endParaRPr lang="ko-KR" altLang="en-US" dirty="0">
              <a:solidFill>
                <a:schemeClr val="accent1"/>
              </a:solidFill>
            </a:endParaRPr>
          </a:p>
        </p:txBody>
      </p:sp>
      <p:sp>
        <p:nvSpPr>
          <p:cNvPr id="6" name="Teardrop 5"/>
          <p:cNvSpPr/>
          <p:nvPr/>
        </p:nvSpPr>
        <p:spPr>
          <a:xfrm rot="8100000">
            <a:off x="5378333" y="2710791"/>
            <a:ext cx="1435335" cy="1435335"/>
          </a:xfrm>
          <a:prstGeom prst="teardrop">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srgbClr val="E46C0A">
                  <a:lumMod val="75000"/>
                </a:srgbClr>
              </a:solidFill>
              <a:latin typeface="Arial"/>
            </a:endParaRPr>
          </a:p>
        </p:txBody>
      </p:sp>
    </p:spTree>
    <p:extLst>
      <p:ext uri="{BB962C8B-B14F-4D97-AF65-F5344CB8AC3E}">
        <p14:creationId xmlns:p14="http://schemas.microsoft.com/office/powerpoint/2010/main" val="2933334407"/>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58215" y="120970"/>
            <a:ext cx="11573197" cy="724247"/>
          </a:xfrm>
          <a:prstGeom prst="rect">
            <a:avLst/>
          </a:prstGeom>
        </p:spPr>
        <p:txBody>
          <a:bodyPr/>
          <a:lstStyle/>
          <a:p>
            <a:r>
              <a:rPr lang="en-US" b="1" dirty="0">
                <a:solidFill>
                  <a:schemeClr val="accent1"/>
                </a:solidFill>
                <a:latin typeface="Rockwell" panose="02060603020205020403" pitchFamily="18" charset="0"/>
              </a:rPr>
              <a:t>Conclusion</a:t>
            </a:r>
          </a:p>
        </p:txBody>
      </p:sp>
      <p:sp>
        <p:nvSpPr>
          <p:cNvPr id="20" name="Freeform: Shape 19">
            <a:extLst>
              <a:ext uri="{FF2B5EF4-FFF2-40B4-BE49-F238E27FC236}">
                <a16:creationId xmlns:a16="http://schemas.microsoft.com/office/drawing/2014/main" id="{81ED7669-58C1-4397-A029-C068960E664A}"/>
              </a:ext>
            </a:extLst>
          </p:cNvPr>
          <p:cNvSpPr/>
          <p:nvPr/>
        </p:nvSpPr>
        <p:spPr>
          <a:xfrm>
            <a:off x="-41320" y="3354097"/>
            <a:ext cx="4164467" cy="3165526"/>
          </a:xfrm>
          <a:custGeom>
            <a:avLst/>
            <a:gdLst>
              <a:gd name="connsiteX0" fmla="*/ 1005 w 7155770"/>
              <a:gd name="connsiteY0" fmla="*/ 1973084 h 5439298"/>
              <a:gd name="connsiteX1" fmla="*/ 740251 w 7155770"/>
              <a:gd name="connsiteY1" fmla="*/ 427475 h 5439298"/>
              <a:gd name="connsiteX2" fmla="*/ 2022873 w 7155770"/>
              <a:gd name="connsiteY2" fmla="*/ 2616 h 5439298"/>
              <a:gd name="connsiteX3" fmla="*/ 3624925 w 7155770"/>
              <a:gd name="connsiteY3" fmla="*/ 1033290 h 5439298"/>
              <a:gd name="connsiteX4" fmla="*/ 3735179 w 7155770"/>
              <a:gd name="connsiteY4" fmla="*/ 1330567 h 5439298"/>
              <a:gd name="connsiteX5" fmla="*/ 3744245 w 7155770"/>
              <a:gd name="connsiteY5" fmla="*/ 1424152 h 5439298"/>
              <a:gd name="connsiteX6" fmla="*/ 3833809 w 7155770"/>
              <a:gd name="connsiteY6" fmla="*/ 1604522 h 5439298"/>
              <a:gd name="connsiteX7" fmla="*/ 4431361 w 7155770"/>
              <a:gd name="connsiteY7" fmla="*/ 2115362 h 5439298"/>
              <a:gd name="connsiteX8" fmla="*/ 4263860 w 7155770"/>
              <a:gd name="connsiteY8" fmla="*/ 2552286 h 5439298"/>
              <a:gd name="connsiteX9" fmla="*/ 4362635 w 7155770"/>
              <a:gd name="connsiteY9" fmla="*/ 2928964 h 5439298"/>
              <a:gd name="connsiteX10" fmla="*/ 4406869 w 7155770"/>
              <a:gd name="connsiteY10" fmla="*/ 2975756 h 5439298"/>
              <a:gd name="connsiteX11" fmla="*/ 4520340 w 7155770"/>
              <a:gd name="connsiteY11" fmla="*/ 2867256 h 5439298"/>
              <a:gd name="connsiteX12" fmla="*/ 4618458 w 7155770"/>
              <a:gd name="connsiteY12" fmla="*/ 2875372 h 5439298"/>
              <a:gd name="connsiteX13" fmla="*/ 4737485 w 7155770"/>
              <a:gd name="connsiteY13" fmla="*/ 2917485 h 5439298"/>
              <a:gd name="connsiteX14" fmla="*/ 4815570 w 7155770"/>
              <a:gd name="connsiteY14" fmla="*/ 3005586 h 5439298"/>
              <a:gd name="connsiteX15" fmla="*/ 5361797 w 7155770"/>
              <a:gd name="connsiteY15" fmla="*/ 3811365 h 5439298"/>
              <a:gd name="connsiteX16" fmla="*/ 5238968 w 7155770"/>
              <a:gd name="connsiteY16" fmla="*/ 3747537 h 5439298"/>
              <a:gd name="connsiteX17" fmla="*/ 4673146 w 7155770"/>
              <a:gd name="connsiteY17" fmla="*/ 2979046 h 5439298"/>
              <a:gd name="connsiteX18" fmla="*/ 5282616 w 7155770"/>
              <a:gd name="connsiteY18" fmla="*/ 3857938 h 5439298"/>
              <a:gd name="connsiteX19" fmla="*/ 5312300 w 7155770"/>
              <a:gd name="connsiteY19" fmla="*/ 3886671 h 5439298"/>
              <a:gd name="connsiteX20" fmla="*/ 5364210 w 7155770"/>
              <a:gd name="connsiteY20" fmla="*/ 3880603 h 5439298"/>
              <a:gd name="connsiteX21" fmla="*/ 6084008 w 7155770"/>
              <a:gd name="connsiteY21" fmla="*/ 3746660 h 5439298"/>
              <a:gd name="connsiteX22" fmla="*/ 6274833 w 7155770"/>
              <a:gd name="connsiteY22" fmla="*/ 3769032 h 5439298"/>
              <a:gd name="connsiteX23" fmla="*/ 6656994 w 7155770"/>
              <a:gd name="connsiteY23" fmla="*/ 4013741 h 5439298"/>
              <a:gd name="connsiteX24" fmla="*/ 6999602 w 7155770"/>
              <a:gd name="connsiteY24" fmla="*/ 4280604 h 5439298"/>
              <a:gd name="connsiteX25" fmla="*/ 7101741 w 7155770"/>
              <a:gd name="connsiteY25" fmla="*/ 4656259 h 5439298"/>
              <a:gd name="connsiteX26" fmla="*/ 7155771 w 7155770"/>
              <a:gd name="connsiteY26" fmla="*/ 5438129 h 5439298"/>
              <a:gd name="connsiteX27" fmla="*/ 5847999 w 7155770"/>
              <a:gd name="connsiteY27" fmla="*/ 5439299 h 5439298"/>
              <a:gd name="connsiteX28" fmla="*/ 5800330 w 7155770"/>
              <a:gd name="connsiteY28" fmla="*/ 5429867 h 5439298"/>
              <a:gd name="connsiteX29" fmla="*/ 5773570 w 7155770"/>
              <a:gd name="connsiteY29" fmla="*/ 5391337 h 5439298"/>
              <a:gd name="connsiteX30" fmla="*/ 5339133 w 7155770"/>
              <a:gd name="connsiteY30" fmla="*/ 4811624 h 5439298"/>
              <a:gd name="connsiteX31" fmla="*/ 5262510 w 7155770"/>
              <a:gd name="connsiteY31" fmla="*/ 4726155 h 5439298"/>
              <a:gd name="connsiteX32" fmla="*/ 5280277 w 7155770"/>
              <a:gd name="connsiteY32" fmla="*/ 4621091 h 5439298"/>
              <a:gd name="connsiteX33" fmla="*/ 5170973 w 7155770"/>
              <a:gd name="connsiteY33" fmla="*/ 4571155 h 5439298"/>
              <a:gd name="connsiteX34" fmla="*/ 5144286 w 7155770"/>
              <a:gd name="connsiteY34" fmla="*/ 4462290 h 5439298"/>
              <a:gd name="connsiteX35" fmla="*/ 5171338 w 7155770"/>
              <a:gd name="connsiteY35" fmla="*/ 4428512 h 5439298"/>
              <a:gd name="connsiteX36" fmla="*/ 5125642 w 7155770"/>
              <a:gd name="connsiteY36" fmla="*/ 4135401 h 5439298"/>
              <a:gd name="connsiteX37" fmla="*/ 4438380 w 7155770"/>
              <a:gd name="connsiteY37" fmla="*/ 3036952 h 5439298"/>
              <a:gd name="connsiteX38" fmla="*/ 4391003 w 7155770"/>
              <a:gd name="connsiteY38" fmla="*/ 3254097 h 5439298"/>
              <a:gd name="connsiteX39" fmla="*/ 4553168 w 7155770"/>
              <a:gd name="connsiteY39" fmla="*/ 3542017 h 5439298"/>
              <a:gd name="connsiteX40" fmla="*/ 4311163 w 7155770"/>
              <a:gd name="connsiteY40" fmla="*/ 4045180 h 5439298"/>
              <a:gd name="connsiteX41" fmla="*/ 3818528 w 7155770"/>
              <a:gd name="connsiteY41" fmla="*/ 4122241 h 5439298"/>
              <a:gd name="connsiteX42" fmla="*/ 3622585 w 7155770"/>
              <a:gd name="connsiteY42" fmla="*/ 4285868 h 5439298"/>
              <a:gd name="connsiteX43" fmla="*/ 3627630 w 7155770"/>
              <a:gd name="connsiteY43" fmla="*/ 4516978 h 5439298"/>
              <a:gd name="connsiteX44" fmla="*/ 3614470 w 7155770"/>
              <a:gd name="connsiteY44" fmla="*/ 4997111 h 5439298"/>
              <a:gd name="connsiteX45" fmla="*/ 3557076 w 7155770"/>
              <a:gd name="connsiteY45" fmla="*/ 5438714 h 5439298"/>
              <a:gd name="connsiteX46" fmla="*/ 1151658 w 7155770"/>
              <a:gd name="connsiteY46" fmla="*/ 5438714 h 5439298"/>
              <a:gd name="connsiteX47" fmla="*/ 1155533 w 7155770"/>
              <a:gd name="connsiteY47" fmla="*/ 5402816 h 5439298"/>
              <a:gd name="connsiteX48" fmla="*/ 1179148 w 7155770"/>
              <a:gd name="connsiteY48" fmla="*/ 4610636 h 5439298"/>
              <a:gd name="connsiteX49" fmla="*/ 893277 w 7155770"/>
              <a:gd name="connsiteY49" fmla="*/ 3879214 h 5439298"/>
              <a:gd name="connsiteX50" fmla="*/ 555495 w 7155770"/>
              <a:gd name="connsiteY50" fmla="*/ 3500050 h 5439298"/>
              <a:gd name="connsiteX51" fmla="*/ 293238 w 7155770"/>
              <a:gd name="connsiteY51" fmla="*/ 3083378 h 5439298"/>
              <a:gd name="connsiteX52" fmla="*/ 1005 w 7155770"/>
              <a:gd name="connsiteY52" fmla="*/ 1973084 h 5439298"/>
              <a:gd name="connsiteX53" fmla="*/ 5932591 w 7155770"/>
              <a:gd name="connsiteY53" fmla="*/ 4678631 h 5439298"/>
              <a:gd name="connsiteX54" fmla="*/ 6059881 w 7155770"/>
              <a:gd name="connsiteY54" fmla="*/ 4810162 h 5439298"/>
              <a:gd name="connsiteX55" fmla="*/ 6088541 w 7155770"/>
              <a:gd name="connsiteY55" fmla="*/ 4813013 h 5439298"/>
              <a:gd name="connsiteX56" fmla="*/ 6250413 w 7155770"/>
              <a:gd name="connsiteY56" fmla="*/ 4738072 h 5439298"/>
              <a:gd name="connsiteX57" fmla="*/ 6321479 w 7155770"/>
              <a:gd name="connsiteY57" fmla="*/ 4690841 h 5439298"/>
              <a:gd name="connsiteX58" fmla="*/ 6288943 w 7155770"/>
              <a:gd name="connsiteY58" fmla="*/ 4676438 h 5439298"/>
              <a:gd name="connsiteX59" fmla="*/ 6044161 w 7155770"/>
              <a:gd name="connsiteY59" fmla="*/ 4613780 h 5439298"/>
              <a:gd name="connsiteX60" fmla="*/ 6015428 w 7155770"/>
              <a:gd name="connsiteY60" fmla="*/ 4616193 h 5439298"/>
              <a:gd name="connsiteX61" fmla="*/ 5932591 w 7155770"/>
              <a:gd name="connsiteY61" fmla="*/ 4678631 h 543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55770" h="5439298">
                <a:moveTo>
                  <a:pt x="1005" y="1973084"/>
                </a:moveTo>
                <a:cubicBezTo>
                  <a:pt x="20015" y="1383501"/>
                  <a:pt x="281394" y="797135"/>
                  <a:pt x="740251" y="427475"/>
                </a:cubicBezTo>
                <a:cubicBezTo>
                  <a:pt x="1113127" y="127054"/>
                  <a:pt x="1545006" y="-21950"/>
                  <a:pt x="2022873" y="2616"/>
                </a:cubicBezTo>
                <a:cubicBezTo>
                  <a:pt x="2749031" y="39903"/>
                  <a:pt x="3293138" y="377393"/>
                  <a:pt x="3624925" y="1033290"/>
                </a:cubicBezTo>
                <a:cubicBezTo>
                  <a:pt x="3672375" y="1127021"/>
                  <a:pt x="3701328" y="1230402"/>
                  <a:pt x="3735179" y="1330567"/>
                </a:cubicBezTo>
                <a:cubicBezTo>
                  <a:pt x="3744976" y="1359593"/>
                  <a:pt x="3746512" y="1393225"/>
                  <a:pt x="3744245" y="1424152"/>
                </a:cubicBezTo>
                <a:cubicBezTo>
                  <a:pt x="3738542" y="1503041"/>
                  <a:pt x="3771736" y="1560434"/>
                  <a:pt x="3833809" y="1604522"/>
                </a:cubicBezTo>
                <a:cubicBezTo>
                  <a:pt x="4027266" y="1741755"/>
                  <a:pt x="4320010" y="1897120"/>
                  <a:pt x="4431361" y="2115362"/>
                </a:cubicBezTo>
                <a:cubicBezTo>
                  <a:pt x="4547611" y="2343255"/>
                  <a:pt x="4272925" y="2362411"/>
                  <a:pt x="4263860" y="2552286"/>
                </a:cubicBezTo>
                <a:cubicBezTo>
                  <a:pt x="4258815" y="2657715"/>
                  <a:pt x="4518293" y="2841155"/>
                  <a:pt x="4362635" y="2928964"/>
                </a:cubicBezTo>
                <a:cubicBezTo>
                  <a:pt x="4377404" y="2944537"/>
                  <a:pt x="4392100" y="2960183"/>
                  <a:pt x="4406869" y="2975756"/>
                </a:cubicBezTo>
                <a:cubicBezTo>
                  <a:pt x="4421199" y="2922384"/>
                  <a:pt x="4465871" y="2876615"/>
                  <a:pt x="4520340" y="2867256"/>
                </a:cubicBezTo>
                <a:cubicBezTo>
                  <a:pt x="4552875" y="2861627"/>
                  <a:pt x="4586142" y="2868500"/>
                  <a:pt x="4618458" y="2875372"/>
                </a:cubicBezTo>
                <a:cubicBezTo>
                  <a:pt x="4659913" y="2884219"/>
                  <a:pt x="4702538" y="2893504"/>
                  <a:pt x="4737485" y="2917485"/>
                </a:cubicBezTo>
                <a:cubicBezTo>
                  <a:pt x="4770021" y="2939857"/>
                  <a:pt x="4793198" y="2973051"/>
                  <a:pt x="4815570" y="3005586"/>
                </a:cubicBezTo>
                <a:cubicBezTo>
                  <a:pt x="4999523" y="3272888"/>
                  <a:pt x="5181647" y="3541505"/>
                  <a:pt x="5361797" y="3811365"/>
                </a:cubicBezTo>
                <a:cubicBezTo>
                  <a:pt x="5316614" y="3833664"/>
                  <a:pt x="5268798" y="3788115"/>
                  <a:pt x="5238968" y="3747537"/>
                </a:cubicBezTo>
                <a:cubicBezTo>
                  <a:pt x="5050336" y="3491349"/>
                  <a:pt x="4861705" y="3235234"/>
                  <a:pt x="4673146" y="2979046"/>
                </a:cubicBezTo>
                <a:cubicBezTo>
                  <a:pt x="4876327" y="3272010"/>
                  <a:pt x="5079435" y="3564974"/>
                  <a:pt x="5282616" y="3857938"/>
                </a:cubicBezTo>
                <a:cubicBezTo>
                  <a:pt x="5290585" y="3869416"/>
                  <a:pt x="5299286" y="3881553"/>
                  <a:pt x="5312300" y="3886671"/>
                </a:cubicBezTo>
                <a:cubicBezTo>
                  <a:pt x="5328897" y="3893251"/>
                  <a:pt x="5347540" y="3886817"/>
                  <a:pt x="5364210" y="3880603"/>
                </a:cubicBezTo>
                <a:cubicBezTo>
                  <a:pt x="5594078" y="3795207"/>
                  <a:pt x="5838787" y="3749657"/>
                  <a:pt x="6084008" y="3746660"/>
                </a:cubicBezTo>
                <a:cubicBezTo>
                  <a:pt x="6148347" y="3745856"/>
                  <a:pt x="6213929" y="3748195"/>
                  <a:pt x="6274833" y="3769032"/>
                </a:cubicBezTo>
                <a:cubicBezTo>
                  <a:pt x="6419158" y="3818457"/>
                  <a:pt x="6538990" y="3920669"/>
                  <a:pt x="6656994" y="4013741"/>
                </a:cubicBezTo>
                <a:cubicBezTo>
                  <a:pt x="6765787" y="4099576"/>
                  <a:pt x="6914060" y="4170423"/>
                  <a:pt x="6999602" y="4280604"/>
                </a:cubicBezTo>
                <a:cubicBezTo>
                  <a:pt x="7080392" y="4384717"/>
                  <a:pt x="7092602" y="4524802"/>
                  <a:pt x="7101741" y="4656259"/>
                </a:cubicBezTo>
                <a:cubicBezTo>
                  <a:pt x="7119727" y="4916907"/>
                  <a:pt x="7137712" y="5177481"/>
                  <a:pt x="7155771" y="5438129"/>
                </a:cubicBezTo>
                <a:cubicBezTo>
                  <a:pt x="6719871" y="5438495"/>
                  <a:pt x="6283899" y="5438934"/>
                  <a:pt x="5847999" y="5439299"/>
                </a:cubicBezTo>
                <a:cubicBezTo>
                  <a:pt x="5831548" y="5439299"/>
                  <a:pt x="5814002" y="5439006"/>
                  <a:pt x="5800330" y="5429867"/>
                </a:cubicBezTo>
                <a:cubicBezTo>
                  <a:pt x="5787169" y="5421094"/>
                  <a:pt x="5780150" y="5405813"/>
                  <a:pt x="5773570" y="5391337"/>
                </a:cubicBezTo>
                <a:cubicBezTo>
                  <a:pt x="5672528" y="5169951"/>
                  <a:pt x="5523231" y="4970718"/>
                  <a:pt x="5339133" y="4811624"/>
                </a:cubicBezTo>
                <a:cubicBezTo>
                  <a:pt x="5309961" y="4786400"/>
                  <a:pt x="5279033" y="4761030"/>
                  <a:pt x="5262510" y="4726155"/>
                </a:cubicBezTo>
                <a:cubicBezTo>
                  <a:pt x="5246060" y="4691280"/>
                  <a:pt x="5249057" y="4643683"/>
                  <a:pt x="5280277" y="4621091"/>
                </a:cubicBezTo>
                <a:cubicBezTo>
                  <a:pt x="5241380" y="4609978"/>
                  <a:pt x="5201095" y="4598134"/>
                  <a:pt x="5170973" y="4571155"/>
                </a:cubicBezTo>
                <a:cubicBezTo>
                  <a:pt x="5140850" y="4544177"/>
                  <a:pt x="5124326" y="4497457"/>
                  <a:pt x="5144286" y="4462290"/>
                </a:cubicBezTo>
                <a:cubicBezTo>
                  <a:pt x="5151378" y="4449714"/>
                  <a:pt x="5162345" y="4439844"/>
                  <a:pt x="5171338" y="4428512"/>
                </a:cubicBezTo>
                <a:cubicBezTo>
                  <a:pt x="5237067" y="4345601"/>
                  <a:pt x="5181720" y="4225111"/>
                  <a:pt x="5125642" y="4135401"/>
                </a:cubicBezTo>
                <a:cubicBezTo>
                  <a:pt x="4896579" y="3769251"/>
                  <a:pt x="4667443" y="3403102"/>
                  <a:pt x="4438380" y="3036952"/>
                </a:cubicBezTo>
                <a:cubicBezTo>
                  <a:pt x="4438892" y="3037829"/>
                  <a:pt x="4384569" y="3217614"/>
                  <a:pt x="4391003" y="3254097"/>
                </a:cubicBezTo>
                <a:cubicBezTo>
                  <a:pt x="4410671" y="3365887"/>
                  <a:pt x="4514125" y="3437099"/>
                  <a:pt x="4553168" y="3542017"/>
                </a:cubicBezTo>
                <a:cubicBezTo>
                  <a:pt x="4636809" y="3766985"/>
                  <a:pt x="4558505" y="4006503"/>
                  <a:pt x="4311163" y="4045180"/>
                </a:cubicBezTo>
                <a:cubicBezTo>
                  <a:pt x="4146952" y="4070843"/>
                  <a:pt x="3982740" y="4096505"/>
                  <a:pt x="3818528" y="4122241"/>
                </a:cubicBezTo>
                <a:cubicBezTo>
                  <a:pt x="3720045" y="4137668"/>
                  <a:pt x="3648394" y="4181974"/>
                  <a:pt x="3622585" y="4285868"/>
                </a:cubicBezTo>
                <a:cubicBezTo>
                  <a:pt x="3603868" y="4361175"/>
                  <a:pt x="3615493" y="4440356"/>
                  <a:pt x="3627630" y="4516978"/>
                </a:cubicBezTo>
                <a:cubicBezTo>
                  <a:pt x="3653146" y="4678047"/>
                  <a:pt x="3640644" y="4836775"/>
                  <a:pt x="3614470" y="4997111"/>
                </a:cubicBezTo>
                <a:cubicBezTo>
                  <a:pt x="3590562" y="5143557"/>
                  <a:pt x="3575866" y="5291464"/>
                  <a:pt x="3557076" y="5438714"/>
                </a:cubicBezTo>
                <a:cubicBezTo>
                  <a:pt x="2755246" y="5438714"/>
                  <a:pt x="1953488" y="5438714"/>
                  <a:pt x="1151658" y="5438714"/>
                </a:cubicBezTo>
                <a:cubicBezTo>
                  <a:pt x="1152901" y="5426723"/>
                  <a:pt x="1153193" y="5414587"/>
                  <a:pt x="1155533" y="5402816"/>
                </a:cubicBezTo>
                <a:cubicBezTo>
                  <a:pt x="1207955" y="5140048"/>
                  <a:pt x="1215193" y="4876109"/>
                  <a:pt x="1179148" y="4610636"/>
                </a:cubicBezTo>
                <a:cubicBezTo>
                  <a:pt x="1143469" y="4348014"/>
                  <a:pt x="1052955" y="4092631"/>
                  <a:pt x="893277" y="3879214"/>
                </a:cubicBezTo>
                <a:cubicBezTo>
                  <a:pt x="791650" y="3743370"/>
                  <a:pt x="667577" y="3626901"/>
                  <a:pt x="555495" y="3500050"/>
                </a:cubicBezTo>
                <a:cubicBezTo>
                  <a:pt x="440049" y="3369470"/>
                  <a:pt x="372054" y="3235454"/>
                  <a:pt x="293238" y="3083378"/>
                </a:cubicBezTo>
                <a:cubicBezTo>
                  <a:pt x="107604" y="2724979"/>
                  <a:pt x="-12301" y="2384418"/>
                  <a:pt x="1005" y="1973084"/>
                </a:cubicBezTo>
                <a:close/>
                <a:moveTo>
                  <a:pt x="5932591" y="4678631"/>
                </a:moveTo>
                <a:cubicBezTo>
                  <a:pt x="5975581" y="4723449"/>
                  <a:pt x="6016963" y="4767610"/>
                  <a:pt x="6059881" y="4810162"/>
                </a:cubicBezTo>
                <a:cubicBezTo>
                  <a:pt x="6065291" y="4815572"/>
                  <a:pt x="6080645" y="4816523"/>
                  <a:pt x="6088541" y="4813013"/>
                </a:cubicBezTo>
                <a:cubicBezTo>
                  <a:pt x="6143010" y="4789178"/>
                  <a:pt x="6197260" y="4764685"/>
                  <a:pt x="6250413" y="4738072"/>
                </a:cubicBezTo>
                <a:cubicBezTo>
                  <a:pt x="6273443" y="4726521"/>
                  <a:pt x="6293769" y="4709485"/>
                  <a:pt x="6321479" y="4690841"/>
                </a:cubicBezTo>
                <a:cubicBezTo>
                  <a:pt x="6305321" y="4683457"/>
                  <a:pt x="6296986" y="4676146"/>
                  <a:pt x="6288943" y="4676438"/>
                </a:cubicBezTo>
                <a:cubicBezTo>
                  <a:pt x="6200916" y="4679947"/>
                  <a:pt x="6122173" y="4649020"/>
                  <a:pt x="6044161" y="4613780"/>
                </a:cubicBezTo>
                <a:cubicBezTo>
                  <a:pt x="6036338" y="4610271"/>
                  <a:pt x="6022520" y="4611368"/>
                  <a:pt x="6015428" y="4616193"/>
                </a:cubicBezTo>
                <a:cubicBezTo>
                  <a:pt x="5988449" y="4634544"/>
                  <a:pt x="5963152" y="4655235"/>
                  <a:pt x="5932591" y="4678631"/>
                </a:cubicBezTo>
                <a:close/>
              </a:path>
            </a:pathLst>
          </a:custGeom>
          <a:solidFill>
            <a:srgbClr val="FFC000"/>
          </a:solidFill>
          <a:ln w="73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5ED6E6E6-D092-4E55-BEC9-9AAA39FA9600}"/>
              </a:ext>
            </a:extLst>
          </p:cNvPr>
          <p:cNvSpPr/>
          <p:nvPr/>
        </p:nvSpPr>
        <p:spPr>
          <a:xfrm>
            <a:off x="2431061" y="2154820"/>
            <a:ext cx="1994686" cy="1414833"/>
          </a:xfrm>
          <a:custGeom>
            <a:avLst/>
            <a:gdLst>
              <a:gd name="connsiteX0" fmla="*/ 3658104 w 3658104"/>
              <a:gd name="connsiteY0" fmla="*/ 1440326 h 2594697"/>
              <a:gd name="connsiteX1" fmla="*/ 3639022 w 3658104"/>
              <a:gd name="connsiteY1" fmla="*/ 1517826 h 2594697"/>
              <a:gd name="connsiteX2" fmla="*/ 3252108 w 3658104"/>
              <a:gd name="connsiteY2" fmla="*/ 1916804 h 2594697"/>
              <a:gd name="connsiteX3" fmla="*/ 3127596 w 3658104"/>
              <a:gd name="connsiteY3" fmla="*/ 1956358 h 2594697"/>
              <a:gd name="connsiteX4" fmla="*/ 3113339 w 3658104"/>
              <a:gd name="connsiteY4" fmla="*/ 2085841 h 2594697"/>
              <a:gd name="connsiteX5" fmla="*/ 2703029 w 3658104"/>
              <a:gd name="connsiteY5" fmla="*/ 2528175 h 2594697"/>
              <a:gd name="connsiteX6" fmla="*/ 1985352 w 3658104"/>
              <a:gd name="connsiteY6" fmla="*/ 2427937 h 2594697"/>
              <a:gd name="connsiteX7" fmla="*/ 1882628 w 3658104"/>
              <a:gd name="connsiteY7" fmla="*/ 2494397 h 2594697"/>
              <a:gd name="connsiteX8" fmla="*/ 976977 w 3658104"/>
              <a:gd name="connsiteY8" fmla="*/ 2376027 h 2594697"/>
              <a:gd name="connsiteX9" fmla="*/ 888145 w 3658104"/>
              <a:gd name="connsiteY9" fmla="*/ 2256121 h 2594697"/>
              <a:gd name="connsiteX10" fmla="*/ 833968 w 3658104"/>
              <a:gd name="connsiteY10" fmla="*/ 2231701 h 2594697"/>
              <a:gd name="connsiteX11" fmla="*/ 204100 w 3658104"/>
              <a:gd name="connsiteY11" fmla="*/ 2073046 h 2594697"/>
              <a:gd name="connsiteX12" fmla="*/ 162352 w 3658104"/>
              <a:gd name="connsiteY12" fmla="*/ 1269388 h 2594697"/>
              <a:gd name="connsiteX13" fmla="*/ 177560 w 3658104"/>
              <a:gd name="connsiteY13" fmla="*/ 1252133 h 2594697"/>
              <a:gd name="connsiteX14" fmla="*/ 110369 w 3658104"/>
              <a:gd name="connsiteY14" fmla="*/ 989511 h 2594697"/>
              <a:gd name="connsiteX15" fmla="*/ 421099 w 3658104"/>
              <a:gd name="connsiteY15" fmla="*/ 502433 h 2594697"/>
              <a:gd name="connsiteX16" fmla="*/ 858023 w 3658104"/>
              <a:gd name="connsiteY16" fmla="*/ 411114 h 2594697"/>
              <a:gd name="connsiteX17" fmla="*/ 895383 w 3658104"/>
              <a:gd name="connsiteY17" fmla="*/ 393494 h 2594697"/>
              <a:gd name="connsiteX18" fmla="*/ 1430059 w 3658104"/>
              <a:gd name="connsiteY18" fmla="*/ 7311 h 2594697"/>
              <a:gd name="connsiteX19" fmla="*/ 1457403 w 3658104"/>
              <a:gd name="connsiteY19" fmla="*/ 0 h 2594697"/>
              <a:gd name="connsiteX20" fmla="*/ 1618252 w 3658104"/>
              <a:gd name="connsiteY20" fmla="*/ 0 h 2594697"/>
              <a:gd name="connsiteX21" fmla="*/ 1645669 w 3658104"/>
              <a:gd name="connsiteY21" fmla="*/ 7092 h 2594697"/>
              <a:gd name="connsiteX22" fmla="*/ 2088587 w 3658104"/>
              <a:gd name="connsiteY22" fmla="*/ 239226 h 2594697"/>
              <a:gd name="connsiteX23" fmla="*/ 2135014 w 3658104"/>
              <a:gd name="connsiteY23" fmla="*/ 247122 h 2594697"/>
              <a:gd name="connsiteX24" fmla="*/ 2670786 w 3658104"/>
              <a:gd name="connsiteY24" fmla="*/ 213417 h 2594697"/>
              <a:gd name="connsiteX25" fmla="*/ 3140903 w 3658104"/>
              <a:gd name="connsiteY25" fmla="*/ 782821 h 2594697"/>
              <a:gd name="connsiteX26" fmla="*/ 3164299 w 3658104"/>
              <a:gd name="connsiteY26" fmla="*/ 810677 h 2594697"/>
              <a:gd name="connsiteX27" fmla="*/ 3254009 w 3658104"/>
              <a:gd name="connsiteY27" fmla="*/ 841165 h 2594697"/>
              <a:gd name="connsiteX28" fmla="*/ 3639899 w 3658104"/>
              <a:gd name="connsiteY28" fmla="*/ 1246504 h 2594697"/>
              <a:gd name="connsiteX29" fmla="*/ 3657958 w 3658104"/>
              <a:gd name="connsiteY29" fmla="*/ 1316107 h 2594697"/>
              <a:gd name="connsiteX30" fmla="*/ 3658104 w 3658104"/>
              <a:gd name="connsiteY30" fmla="*/ 1440326 h 2594697"/>
              <a:gd name="connsiteX31" fmla="*/ 2443039 w 3658104"/>
              <a:gd name="connsiteY31" fmla="*/ 2463104 h 2594697"/>
              <a:gd name="connsiteX32" fmla="*/ 2853861 w 3658104"/>
              <a:gd name="connsiteY32" fmla="*/ 2324774 h 2594697"/>
              <a:gd name="connsiteX33" fmla="*/ 3023776 w 3658104"/>
              <a:gd name="connsiteY33" fmla="*/ 1922653 h 2594697"/>
              <a:gd name="connsiteX34" fmla="*/ 3079050 w 3658104"/>
              <a:gd name="connsiteY34" fmla="*/ 1849174 h 2594697"/>
              <a:gd name="connsiteX35" fmla="*/ 3379909 w 3658104"/>
              <a:gd name="connsiteY35" fmla="*/ 1726271 h 2594697"/>
              <a:gd name="connsiteX36" fmla="*/ 3456020 w 3658104"/>
              <a:gd name="connsiteY36" fmla="*/ 1106931 h 2594697"/>
              <a:gd name="connsiteX37" fmla="*/ 3108441 w 3658104"/>
              <a:gd name="connsiteY37" fmla="*/ 913620 h 2594697"/>
              <a:gd name="connsiteX38" fmla="*/ 3042347 w 3658104"/>
              <a:gd name="connsiteY38" fmla="*/ 820694 h 2594697"/>
              <a:gd name="connsiteX39" fmla="*/ 3039422 w 3658104"/>
              <a:gd name="connsiteY39" fmla="*/ 704736 h 2594697"/>
              <a:gd name="connsiteX40" fmla="*/ 2745362 w 3658104"/>
              <a:gd name="connsiteY40" fmla="*/ 359716 h 2594697"/>
              <a:gd name="connsiteX41" fmla="*/ 2139109 w 3658104"/>
              <a:gd name="connsiteY41" fmla="*/ 365784 h 2594697"/>
              <a:gd name="connsiteX42" fmla="*/ 2044428 w 3658104"/>
              <a:gd name="connsiteY42" fmla="*/ 344289 h 2594697"/>
              <a:gd name="connsiteX43" fmla="*/ 1971680 w 3658104"/>
              <a:gd name="connsiteY43" fmla="*/ 267594 h 2594697"/>
              <a:gd name="connsiteX44" fmla="*/ 1386118 w 3658104"/>
              <a:gd name="connsiteY44" fmla="*/ 129337 h 2594697"/>
              <a:gd name="connsiteX45" fmla="*/ 960746 w 3658104"/>
              <a:gd name="connsiteY45" fmla="*/ 491831 h 2594697"/>
              <a:gd name="connsiteX46" fmla="*/ 895383 w 3658104"/>
              <a:gd name="connsiteY46" fmla="*/ 528607 h 2594697"/>
              <a:gd name="connsiteX47" fmla="*/ 402016 w 3658104"/>
              <a:gd name="connsiteY47" fmla="*/ 639739 h 2594697"/>
              <a:gd name="connsiteX48" fmla="*/ 272753 w 3658104"/>
              <a:gd name="connsiteY48" fmla="*/ 1217551 h 2594697"/>
              <a:gd name="connsiteX49" fmla="*/ 250600 w 3658104"/>
              <a:gd name="connsiteY49" fmla="*/ 1327367 h 2594697"/>
              <a:gd name="connsiteX50" fmla="*/ 268366 w 3658104"/>
              <a:gd name="connsiteY50" fmla="*/ 1989917 h 2594697"/>
              <a:gd name="connsiteX51" fmla="*/ 850053 w 3658104"/>
              <a:gd name="connsiteY51" fmla="*/ 2115013 h 2594697"/>
              <a:gd name="connsiteX52" fmla="*/ 948902 w 3658104"/>
              <a:gd name="connsiteY52" fmla="*/ 2160709 h 2594697"/>
              <a:gd name="connsiteX53" fmla="*/ 1029326 w 3658104"/>
              <a:gd name="connsiteY53" fmla="*/ 2281565 h 2594697"/>
              <a:gd name="connsiteX54" fmla="*/ 1936878 w 3658104"/>
              <a:gd name="connsiteY54" fmla="*/ 2328211 h 2594697"/>
              <a:gd name="connsiteX55" fmla="*/ 2028050 w 3658104"/>
              <a:gd name="connsiteY55" fmla="*/ 2324848 h 2594697"/>
              <a:gd name="connsiteX56" fmla="*/ 2443039 w 3658104"/>
              <a:gd name="connsiteY56" fmla="*/ 2463104 h 259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658104" h="2594697">
                <a:moveTo>
                  <a:pt x="3658104" y="1440326"/>
                </a:moveTo>
                <a:cubicBezTo>
                  <a:pt x="3651817" y="1466208"/>
                  <a:pt x="3646698" y="1492383"/>
                  <a:pt x="3639022" y="1517826"/>
                </a:cubicBezTo>
                <a:cubicBezTo>
                  <a:pt x="3578923" y="1717498"/>
                  <a:pt x="3441837" y="1843106"/>
                  <a:pt x="3252108" y="1916804"/>
                </a:cubicBezTo>
                <a:cubicBezTo>
                  <a:pt x="3211531" y="1932596"/>
                  <a:pt x="3168978" y="1943344"/>
                  <a:pt x="3127596" y="1956358"/>
                </a:cubicBezTo>
                <a:cubicBezTo>
                  <a:pt x="3123136" y="1999275"/>
                  <a:pt x="3122698" y="2043582"/>
                  <a:pt x="3113339" y="2085841"/>
                </a:cubicBezTo>
                <a:cubicBezTo>
                  <a:pt x="3063038" y="2312711"/>
                  <a:pt x="2914472" y="2453746"/>
                  <a:pt x="2703029" y="2528175"/>
                </a:cubicBezTo>
                <a:cubicBezTo>
                  <a:pt x="2449473" y="2617446"/>
                  <a:pt x="2208932" y="2579866"/>
                  <a:pt x="1985352" y="2427937"/>
                </a:cubicBezTo>
                <a:cubicBezTo>
                  <a:pt x="1951793" y="2449798"/>
                  <a:pt x="1918088" y="2473632"/>
                  <a:pt x="1882628" y="2494397"/>
                </a:cubicBezTo>
                <a:cubicBezTo>
                  <a:pt x="1592297" y="2664311"/>
                  <a:pt x="1203116" y="2614083"/>
                  <a:pt x="976977" y="2376027"/>
                </a:cubicBezTo>
                <a:cubicBezTo>
                  <a:pt x="942907" y="2340201"/>
                  <a:pt x="914319" y="2298308"/>
                  <a:pt x="888145" y="2256121"/>
                </a:cubicBezTo>
                <a:cubicBezTo>
                  <a:pt x="873523" y="2232506"/>
                  <a:pt x="861532" y="2226803"/>
                  <a:pt x="833968" y="2231701"/>
                </a:cubicBezTo>
                <a:cubicBezTo>
                  <a:pt x="600665" y="2273083"/>
                  <a:pt x="387248" y="2227168"/>
                  <a:pt x="204100" y="2073046"/>
                </a:cubicBezTo>
                <a:cubicBezTo>
                  <a:pt x="-51942" y="1857582"/>
                  <a:pt x="-68466" y="1511611"/>
                  <a:pt x="162352" y="1269388"/>
                </a:cubicBezTo>
                <a:cubicBezTo>
                  <a:pt x="167324" y="1264124"/>
                  <a:pt x="171930" y="1258567"/>
                  <a:pt x="177560" y="1252133"/>
                </a:cubicBezTo>
                <a:cubicBezTo>
                  <a:pt x="134643" y="1169662"/>
                  <a:pt x="107517" y="1083169"/>
                  <a:pt x="110369" y="989511"/>
                </a:cubicBezTo>
                <a:cubicBezTo>
                  <a:pt x="117168" y="765566"/>
                  <a:pt x="233491" y="610128"/>
                  <a:pt x="421099" y="502433"/>
                </a:cubicBezTo>
                <a:cubicBezTo>
                  <a:pt x="556066" y="425006"/>
                  <a:pt x="703681" y="399709"/>
                  <a:pt x="858023" y="411114"/>
                </a:cubicBezTo>
                <a:cubicBezTo>
                  <a:pt x="874546" y="412357"/>
                  <a:pt x="886390" y="413600"/>
                  <a:pt x="895383" y="393494"/>
                </a:cubicBezTo>
                <a:cubicBezTo>
                  <a:pt x="998984" y="161872"/>
                  <a:pt x="1187543" y="47085"/>
                  <a:pt x="1430059" y="7311"/>
                </a:cubicBezTo>
                <a:cubicBezTo>
                  <a:pt x="1439344" y="5776"/>
                  <a:pt x="1448337" y="2486"/>
                  <a:pt x="1457403" y="0"/>
                </a:cubicBezTo>
                <a:cubicBezTo>
                  <a:pt x="1510995" y="0"/>
                  <a:pt x="1564660" y="0"/>
                  <a:pt x="1618252" y="0"/>
                </a:cubicBezTo>
                <a:cubicBezTo>
                  <a:pt x="1627391" y="2413"/>
                  <a:pt x="1636383" y="5703"/>
                  <a:pt x="1645669" y="7092"/>
                </a:cubicBezTo>
                <a:cubicBezTo>
                  <a:pt x="1820409" y="32901"/>
                  <a:pt x="1971315" y="104698"/>
                  <a:pt x="2088587" y="239226"/>
                </a:cubicBezTo>
                <a:cubicBezTo>
                  <a:pt x="2104819" y="257870"/>
                  <a:pt x="2116590" y="254945"/>
                  <a:pt x="2135014" y="247122"/>
                </a:cubicBezTo>
                <a:cubicBezTo>
                  <a:pt x="2309535" y="172839"/>
                  <a:pt x="2488662" y="160922"/>
                  <a:pt x="2670786" y="213417"/>
                </a:cubicBezTo>
                <a:cubicBezTo>
                  <a:pt x="2956658" y="295815"/>
                  <a:pt x="3145290" y="531532"/>
                  <a:pt x="3140903" y="782821"/>
                </a:cubicBezTo>
                <a:cubicBezTo>
                  <a:pt x="3140757" y="792253"/>
                  <a:pt x="3154063" y="806363"/>
                  <a:pt x="3164299" y="810677"/>
                </a:cubicBezTo>
                <a:cubicBezTo>
                  <a:pt x="3193398" y="822887"/>
                  <a:pt x="3224910" y="829102"/>
                  <a:pt x="3254009" y="841165"/>
                </a:cubicBezTo>
                <a:cubicBezTo>
                  <a:pt x="3442494" y="919104"/>
                  <a:pt x="3581263" y="1044785"/>
                  <a:pt x="3639899" y="1246504"/>
                </a:cubicBezTo>
                <a:cubicBezTo>
                  <a:pt x="3646553" y="1269534"/>
                  <a:pt x="3651963" y="1292930"/>
                  <a:pt x="3657958" y="1316107"/>
                </a:cubicBezTo>
                <a:cubicBezTo>
                  <a:pt x="3658104" y="1357489"/>
                  <a:pt x="3658104" y="1398871"/>
                  <a:pt x="3658104" y="1440326"/>
                </a:cubicBezTo>
                <a:close/>
                <a:moveTo>
                  <a:pt x="2443039" y="2463104"/>
                </a:moveTo>
                <a:cubicBezTo>
                  <a:pt x="2594383" y="2459595"/>
                  <a:pt x="2734468" y="2420918"/>
                  <a:pt x="2853861" y="2324774"/>
                </a:cubicBezTo>
                <a:cubicBezTo>
                  <a:pt x="2981736" y="2221758"/>
                  <a:pt x="3051120" y="2092348"/>
                  <a:pt x="3023776" y="1922653"/>
                </a:cubicBezTo>
                <a:cubicBezTo>
                  <a:pt x="3016904" y="1880174"/>
                  <a:pt x="3036205" y="1856120"/>
                  <a:pt x="3079050" y="1849174"/>
                </a:cubicBezTo>
                <a:cubicBezTo>
                  <a:pt x="3188792" y="1831335"/>
                  <a:pt x="3290127" y="1793243"/>
                  <a:pt x="3379909" y="1726271"/>
                </a:cubicBezTo>
                <a:cubicBezTo>
                  <a:pt x="3593180" y="1567250"/>
                  <a:pt x="3626374" y="1304921"/>
                  <a:pt x="3456020" y="1106931"/>
                </a:cubicBezTo>
                <a:cubicBezTo>
                  <a:pt x="3364409" y="1000478"/>
                  <a:pt x="3244577" y="941330"/>
                  <a:pt x="3108441" y="913620"/>
                </a:cubicBezTo>
                <a:cubicBezTo>
                  <a:pt x="3045856" y="900899"/>
                  <a:pt x="3036278" y="885399"/>
                  <a:pt x="3042347" y="820694"/>
                </a:cubicBezTo>
                <a:cubicBezTo>
                  <a:pt x="3045929" y="782382"/>
                  <a:pt x="3047391" y="741951"/>
                  <a:pt x="3039422" y="704736"/>
                </a:cubicBezTo>
                <a:cubicBezTo>
                  <a:pt x="3003670" y="537746"/>
                  <a:pt x="2894731" y="428588"/>
                  <a:pt x="2745362" y="359716"/>
                </a:cubicBezTo>
                <a:cubicBezTo>
                  <a:pt x="2543716" y="266643"/>
                  <a:pt x="2340169" y="269421"/>
                  <a:pt x="2139109" y="365784"/>
                </a:cubicBezTo>
                <a:cubicBezTo>
                  <a:pt x="2087125" y="390716"/>
                  <a:pt x="2081057" y="388742"/>
                  <a:pt x="2044428" y="344289"/>
                </a:cubicBezTo>
                <a:cubicBezTo>
                  <a:pt x="2022055" y="317164"/>
                  <a:pt x="1998659" y="289893"/>
                  <a:pt x="1971680" y="267594"/>
                </a:cubicBezTo>
                <a:cubicBezTo>
                  <a:pt x="1799499" y="125462"/>
                  <a:pt x="1601436" y="82106"/>
                  <a:pt x="1386118" y="129337"/>
                </a:cubicBezTo>
                <a:cubicBezTo>
                  <a:pt x="1182205" y="174009"/>
                  <a:pt x="1028229" y="283825"/>
                  <a:pt x="960746" y="491831"/>
                </a:cubicBezTo>
                <a:cubicBezTo>
                  <a:pt x="950364" y="523855"/>
                  <a:pt x="928284" y="533286"/>
                  <a:pt x="895383" y="528607"/>
                </a:cubicBezTo>
                <a:cubicBezTo>
                  <a:pt x="717061" y="503310"/>
                  <a:pt x="550655" y="535845"/>
                  <a:pt x="402016" y="639739"/>
                </a:cubicBezTo>
                <a:cubicBezTo>
                  <a:pt x="215871" y="769880"/>
                  <a:pt x="131426" y="1000844"/>
                  <a:pt x="272753" y="1217551"/>
                </a:cubicBezTo>
                <a:cubicBezTo>
                  <a:pt x="302364" y="1262954"/>
                  <a:pt x="295783" y="1286862"/>
                  <a:pt x="250600" y="1327367"/>
                </a:cubicBezTo>
                <a:cubicBezTo>
                  <a:pt x="33746" y="1521847"/>
                  <a:pt x="39815" y="1808596"/>
                  <a:pt x="268366" y="1989917"/>
                </a:cubicBezTo>
                <a:cubicBezTo>
                  <a:pt x="440401" y="2126419"/>
                  <a:pt x="636856" y="2163780"/>
                  <a:pt x="850053" y="2115013"/>
                </a:cubicBezTo>
                <a:cubicBezTo>
                  <a:pt x="915051" y="2100171"/>
                  <a:pt x="918121" y="2102876"/>
                  <a:pt x="948902" y="2160709"/>
                </a:cubicBezTo>
                <a:cubicBezTo>
                  <a:pt x="971567" y="2203334"/>
                  <a:pt x="997156" y="2246032"/>
                  <a:pt x="1029326" y="2281565"/>
                </a:cubicBezTo>
                <a:cubicBezTo>
                  <a:pt x="1254149" y="2530076"/>
                  <a:pt x="1673671" y="2550694"/>
                  <a:pt x="1936878" y="2328211"/>
                </a:cubicBezTo>
                <a:cubicBezTo>
                  <a:pt x="1978040" y="2293409"/>
                  <a:pt x="1986302" y="2292751"/>
                  <a:pt x="2028050" y="2324848"/>
                </a:cubicBezTo>
                <a:cubicBezTo>
                  <a:pt x="2150515" y="2418944"/>
                  <a:pt x="2290452" y="2459741"/>
                  <a:pt x="2443039" y="2463104"/>
                </a:cubicBezTo>
                <a:close/>
              </a:path>
            </a:pathLst>
          </a:custGeom>
          <a:solidFill>
            <a:schemeClr val="accent3"/>
          </a:solidFill>
          <a:ln w="73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Freeform: Shape 22">
            <a:extLst>
              <a:ext uri="{FF2B5EF4-FFF2-40B4-BE49-F238E27FC236}">
                <a16:creationId xmlns:a16="http://schemas.microsoft.com/office/drawing/2014/main" id="{BEEF25ED-9956-4CB7-A0BD-816C636EDC45}"/>
              </a:ext>
            </a:extLst>
          </p:cNvPr>
          <p:cNvSpPr/>
          <p:nvPr/>
        </p:nvSpPr>
        <p:spPr>
          <a:xfrm>
            <a:off x="1998992" y="3258264"/>
            <a:ext cx="558912" cy="486189"/>
          </a:xfrm>
          <a:custGeom>
            <a:avLst/>
            <a:gdLst>
              <a:gd name="connsiteX0" fmla="*/ 803355 w 803355"/>
              <a:gd name="connsiteY0" fmla="*/ 398362 h 698826"/>
              <a:gd name="connsiteX1" fmla="*/ 709112 w 803355"/>
              <a:gd name="connsiteY1" fmla="*/ 542614 h 698826"/>
              <a:gd name="connsiteX2" fmla="*/ 673360 w 803355"/>
              <a:gd name="connsiteY2" fmla="*/ 582094 h 698826"/>
              <a:gd name="connsiteX3" fmla="*/ 430991 w 803355"/>
              <a:gd name="connsiteY3" fmla="*/ 675167 h 698826"/>
              <a:gd name="connsiteX4" fmla="*/ 392314 w 803355"/>
              <a:gd name="connsiteY4" fmla="*/ 672974 h 698826"/>
              <a:gd name="connsiteX5" fmla="*/ 187378 w 803355"/>
              <a:gd name="connsiteY5" fmla="*/ 611047 h 698826"/>
              <a:gd name="connsiteX6" fmla="*/ 151260 w 803355"/>
              <a:gd name="connsiteY6" fmla="*/ 588309 h 698826"/>
              <a:gd name="connsiteX7" fmla="*/ 23312 w 803355"/>
              <a:gd name="connsiteY7" fmla="*/ 332048 h 698826"/>
              <a:gd name="connsiteX8" fmla="*/ 35595 w 803355"/>
              <a:gd name="connsiteY8" fmla="*/ 275239 h 698826"/>
              <a:gd name="connsiteX9" fmla="*/ 184527 w 803355"/>
              <a:gd name="connsiteY9" fmla="*/ 91214 h 698826"/>
              <a:gd name="connsiteX10" fmla="*/ 235779 w 803355"/>
              <a:gd name="connsiteY10" fmla="*/ 64162 h 698826"/>
              <a:gd name="connsiteX11" fmla="*/ 472446 w 803355"/>
              <a:gd name="connsiteY11" fmla="*/ 47785 h 698826"/>
              <a:gd name="connsiteX12" fmla="*/ 523113 w 803355"/>
              <a:gd name="connsiteY12" fmla="*/ 64674 h 698826"/>
              <a:gd name="connsiteX13" fmla="*/ 706261 w 803355"/>
              <a:gd name="connsiteY13" fmla="*/ 207098 h 698826"/>
              <a:gd name="connsiteX14" fmla="*/ 734263 w 803355"/>
              <a:gd name="connsiteY14" fmla="*/ 253598 h 698826"/>
              <a:gd name="connsiteX15" fmla="*/ 803355 w 803355"/>
              <a:gd name="connsiteY15" fmla="*/ 398362 h 698826"/>
              <a:gd name="connsiteX16" fmla="*/ 514632 w 803355"/>
              <a:gd name="connsiteY16" fmla="*/ 635760 h 698826"/>
              <a:gd name="connsiteX17" fmla="*/ 618087 w 803355"/>
              <a:gd name="connsiteY17" fmla="*/ 535887 h 698826"/>
              <a:gd name="connsiteX18" fmla="*/ 659615 w 803355"/>
              <a:gd name="connsiteY18" fmla="*/ 486024 h 698826"/>
              <a:gd name="connsiteX19" fmla="*/ 699681 w 803355"/>
              <a:gd name="connsiteY19" fmla="*/ 469647 h 698826"/>
              <a:gd name="connsiteX20" fmla="*/ 679428 w 803355"/>
              <a:gd name="connsiteY20" fmla="*/ 300244 h 698826"/>
              <a:gd name="connsiteX21" fmla="*/ 645431 w 803355"/>
              <a:gd name="connsiteY21" fmla="*/ 246652 h 698826"/>
              <a:gd name="connsiteX22" fmla="*/ 509953 w 803355"/>
              <a:gd name="connsiteY22" fmla="*/ 138079 h 698826"/>
              <a:gd name="connsiteX23" fmla="*/ 441592 w 803355"/>
              <a:gd name="connsiteY23" fmla="*/ 117534 h 698826"/>
              <a:gd name="connsiteX24" fmla="*/ 265755 w 803355"/>
              <a:gd name="connsiteY24" fmla="*/ 132888 h 698826"/>
              <a:gd name="connsiteX25" fmla="*/ 214503 w 803355"/>
              <a:gd name="connsiteY25" fmla="*/ 161329 h 698826"/>
              <a:gd name="connsiteX26" fmla="*/ 103005 w 803355"/>
              <a:gd name="connsiteY26" fmla="*/ 287157 h 698826"/>
              <a:gd name="connsiteX27" fmla="*/ 90942 w 803355"/>
              <a:gd name="connsiteY27" fmla="*/ 346159 h 698826"/>
              <a:gd name="connsiteX28" fmla="*/ 73980 w 803355"/>
              <a:gd name="connsiteY28" fmla="*/ 460873 h 698826"/>
              <a:gd name="connsiteX29" fmla="*/ 179335 w 803355"/>
              <a:gd name="connsiteY29" fmla="*/ 516805 h 698826"/>
              <a:gd name="connsiteX30" fmla="*/ 232123 w 803355"/>
              <a:gd name="connsiteY30" fmla="*/ 549121 h 698826"/>
              <a:gd name="connsiteX31" fmla="*/ 388585 w 803355"/>
              <a:gd name="connsiteY31" fmla="*/ 596205 h 698826"/>
              <a:gd name="connsiteX32" fmla="*/ 449854 w 803355"/>
              <a:gd name="connsiteY32" fmla="*/ 599642 h 698826"/>
              <a:gd name="connsiteX33" fmla="*/ 514632 w 803355"/>
              <a:gd name="connsiteY33" fmla="*/ 635760 h 69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03355" h="698826">
                <a:moveTo>
                  <a:pt x="803355" y="398362"/>
                </a:moveTo>
                <a:cubicBezTo>
                  <a:pt x="799699" y="459630"/>
                  <a:pt x="767530" y="508470"/>
                  <a:pt x="709112" y="542614"/>
                </a:cubicBezTo>
                <a:cubicBezTo>
                  <a:pt x="694344" y="551241"/>
                  <a:pt x="678990" y="566522"/>
                  <a:pt x="673360" y="582094"/>
                </a:cubicBezTo>
                <a:cubicBezTo>
                  <a:pt x="634976" y="688767"/>
                  <a:pt x="531813" y="728686"/>
                  <a:pt x="430991" y="675167"/>
                </a:cubicBezTo>
                <a:cubicBezTo>
                  <a:pt x="420462" y="669611"/>
                  <a:pt x="403427" y="668587"/>
                  <a:pt x="392314" y="672974"/>
                </a:cubicBezTo>
                <a:cubicBezTo>
                  <a:pt x="310281" y="704998"/>
                  <a:pt x="238484" y="683210"/>
                  <a:pt x="187378" y="611047"/>
                </a:cubicBezTo>
                <a:cubicBezTo>
                  <a:pt x="179701" y="600153"/>
                  <a:pt x="164347" y="590283"/>
                  <a:pt x="151260" y="588309"/>
                </a:cubicBezTo>
                <a:cubicBezTo>
                  <a:pt x="25506" y="569958"/>
                  <a:pt x="-37298" y="444057"/>
                  <a:pt x="23312" y="332048"/>
                </a:cubicBezTo>
                <a:cubicBezTo>
                  <a:pt x="32232" y="315598"/>
                  <a:pt x="36911" y="293956"/>
                  <a:pt x="35595" y="275239"/>
                </a:cubicBezTo>
                <a:cubicBezTo>
                  <a:pt x="28942" y="181216"/>
                  <a:pt x="90869" y="102400"/>
                  <a:pt x="184527" y="91214"/>
                </a:cubicBezTo>
                <a:cubicBezTo>
                  <a:pt x="206168" y="88655"/>
                  <a:pt x="221375" y="82879"/>
                  <a:pt x="235779" y="64162"/>
                </a:cubicBezTo>
                <a:cubicBezTo>
                  <a:pt x="296097" y="-14727"/>
                  <a:pt x="399844" y="-21673"/>
                  <a:pt x="472446" y="47785"/>
                </a:cubicBezTo>
                <a:cubicBezTo>
                  <a:pt x="488092" y="62773"/>
                  <a:pt x="501618" y="67379"/>
                  <a:pt x="523113" y="64674"/>
                </a:cubicBezTo>
                <a:cubicBezTo>
                  <a:pt x="615674" y="53122"/>
                  <a:pt x="694417" y="114171"/>
                  <a:pt x="706261" y="207098"/>
                </a:cubicBezTo>
                <a:cubicBezTo>
                  <a:pt x="709039" y="228739"/>
                  <a:pt x="717520" y="241169"/>
                  <a:pt x="734263" y="253598"/>
                </a:cubicBezTo>
                <a:cubicBezTo>
                  <a:pt x="780105" y="287668"/>
                  <a:pt x="802990" y="334461"/>
                  <a:pt x="803355" y="398362"/>
                </a:cubicBezTo>
                <a:close/>
                <a:moveTo>
                  <a:pt x="514632" y="635760"/>
                </a:moveTo>
                <a:cubicBezTo>
                  <a:pt x="575023" y="630130"/>
                  <a:pt x="613115" y="595767"/>
                  <a:pt x="618087" y="535887"/>
                </a:cubicBezTo>
                <a:cubicBezTo>
                  <a:pt x="620426" y="507958"/>
                  <a:pt x="628981" y="490118"/>
                  <a:pt x="659615" y="486024"/>
                </a:cubicBezTo>
                <a:cubicBezTo>
                  <a:pt x="673506" y="484196"/>
                  <a:pt x="687910" y="477616"/>
                  <a:pt x="699681" y="469647"/>
                </a:cubicBezTo>
                <a:cubicBezTo>
                  <a:pt x="762485" y="427241"/>
                  <a:pt x="751957" y="336800"/>
                  <a:pt x="679428" y="300244"/>
                </a:cubicBezTo>
                <a:cubicBezTo>
                  <a:pt x="655959" y="288400"/>
                  <a:pt x="640825" y="279919"/>
                  <a:pt x="645431" y="246652"/>
                </a:cubicBezTo>
                <a:cubicBezTo>
                  <a:pt x="655740" y="172004"/>
                  <a:pt x="582188" y="114098"/>
                  <a:pt x="509953" y="138079"/>
                </a:cubicBezTo>
                <a:cubicBezTo>
                  <a:pt x="479830" y="148096"/>
                  <a:pt x="461040" y="143782"/>
                  <a:pt x="441592" y="117534"/>
                </a:cubicBezTo>
                <a:cubicBezTo>
                  <a:pt x="389462" y="47273"/>
                  <a:pt x="305675" y="54657"/>
                  <a:pt x="265755" y="132888"/>
                </a:cubicBezTo>
                <a:cubicBezTo>
                  <a:pt x="253765" y="156431"/>
                  <a:pt x="240239" y="164108"/>
                  <a:pt x="214503" y="161329"/>
                </a:cubicBezTo>
                <a:cubicBezTo>
                  <a:pt x="131666" y="152263"/>
                  <a:pt x="85824" y="206659"/>
                  <a:pt x="103005" y="287157"/>
                </a:cubicBezTo>
                <a:cubicBezTo>
                  <a:pt x="106954" y="305508"/>
                  <a:pt x="102275" y="331829"/>
                  <a:pt x="90942" y="346159"/>
                </a:cubicBezTo>
                <a:cubicBezTo>
                  <a:pt x="62062" y="382715"/>
                  <a:pt x="52265" y="419637"/>
                  <a:pt x="73980" y="460873"/>
                </a:cubicBezTo>
                <a:cubicBezTo>
                  <a:pt x="95841" y="502328"/>
                  <a:pt x="131593" y="523312"/>
                  <a:pt x="179335" y="516805"/>
                </a:cubicBezTo>
                <a:cubicBezTo>
                  <a:pt x="207192" y="513003"/>
                  <a:pt x="221303" y="524189"/>
                  <a:pt x="232123" y="549121"/>
                </a:cubicBezTo>
                <a:cubicBezTo>
                  <a:pt x="263415" y="621503"/>
                  <a:pt x="324026" y="640073"/>
                  <a:pt x="388585" y="596205"/>
                </a:cubicBezTo>
                <a:cubicBezTo>
                  <a:pt x="412420" y="579974"/>
                  <a:pt x="428505" y="582753"/>
                  <a:pt x="449854" y="599642"/>
                </a:cubicBezTo>
                <a:cubicBezTo>
                  <a:pt x="469083" y="614703"/>
                  <a:pt x="492917" y="623915"/>
                  <a:pt x="514632" y="635760"/>
                </a:cubicBezTo>
                <a:close/>
              </a:path>
            </a:pathLst>
          </a:custGeom>
          <a:solidFill>
            <a:schemeClr val="accent3"/>
          </a:solidFill>
          <a:ln w="73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24" name="Group 23">
            <a:extLst>
              <a:ext uri="{FF2B5EF4-FFF2-40B4-BE49-F238E27FC236}">
                <a16:creationId xmlns:a16="http://schemas.microsoft.com/office/drawing/2014/main" id="{4D9B9D58-353C-4011-8A03-CC97ECDC66F2}"/>
              </a:ext>
            </a:extLst>
          </p:cNvPr>
          <p:cNvGrpSpPr/>
          <p:nvPr/>
        </p:nvGrpSpPr>
        <p:grpSpPr>
          <a:xfrm>
            <a:off x="3006437" y="2475606"/>
            <a:ext cx="675867" cy="851996"/>
            <a:chOff x="6804248" y="2144238"/>
            <a:chExt cx="1305367" cy="1645545"/>
          </a:xfrm>
          <a:solidFill>
            <a:schemeClr val="accent3">
              <a:lumMod val="75000"/>
            </a:schemeClr>
          </a:solidFill>
        </p:grpSpPr>
        <p:sp>
          <p:nvSpPr>
            <p:cNvPr id="25" name="Oval 1">
              <a:extLst>
                <a:ext uri="{FF2B5EF4-FFF2-40B4-BE49-F238E27FC236}">
                  <a16:creationId xmlns:a16="http://schemas.microsoft.com/office/drawing/2014/main" id="{F89B3116-0673-4E3F-B774-F7DA912D6100}"/>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accent1"/>
            </a:solidFill>
            <a:ln w="28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6" name="Oval 1">
              <a:extLst>
                <a:ext uri="{FF2B5EF4-FFF2-40B4-BE49-F238E27FC236}">
                  <a16:creationId xmlns:a16="http://schemas.microsoft.com/office/drawing/2014/main" id="{E272CB76-89B6-4C31-B558-8608890C77D8}"/>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accent1"/>
            </a:solidFill>
            <a:ln w="28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7" name="Oval 1">
              <a:extLst>
                <a:ext uri="{FF2B5EF4-FFF2-40B4-BE49-F238E27FC236}">
                  <a16:creationId xmlns:a16="http://schemas.microsoft.com/office/drawing/2014/main" id="{F51E797E-3A1E-421B-95CB-09592430CDD0}"/>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accent1"/>
            </a:solidFill>
            <a:ln w="28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8" name="Oval 1">
              <a:extLst>
                <a:ext uri="{FF2B5EF4-FFF2-40B4-BE49-F238E27FC236}">
                  <a16:creationId xmlns:a16="http://schemas.microsoft.com/office/drawing/2014/main" id="{D091C229-4E78-43A7-9045-57FA081F90A2}"/>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accent1"/>
            </a:solidFill>
            <a:ln w="28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9" name="Oval 1">
              <a:extLst>
                <a:ext uri="{FF2B5EF4-FFF2-40B4-BE49-F238E27FC236}">
                  <a16:creationId xmlns:a16="http://schemas.microsoft.com/office/drawing/2014/main" id="{806EE27B-DD71-415E-ABBC-6FEA91E1AD5C}"/>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accent1"/>
            </a:solidFill>
            <a:ln w="28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0" name="Oval 1">
              <a:extLst>
                <a:ext uri="{FF2B5EF4-FFF2-40B4-BE49-F238E27FC236}">
                  <a16:creationId xmlns:a16="http://schemas.microsoft.com/office/drawing/2014/main" id="{7C6D8136-F487-4749-B824-2A01B27A0B30}"/>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accent1"/>
            </a:solidFill>
            <a:ln w="28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1" name="Oval 1">
              <a:extLst>
                <a:ext uri="{FF2B5EF4-FFF2-40B4-BE49-F238E27FC236}">
                  <a16:creationId xmlns:a16="http://schemas.microsoft.com/office/drawing/2014/main" id="{DD63435D-C00C-4BF5-A2A5-C398EB453CF8}"/>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accent1"/>
            </a:solidFill>
            <a:ln w="28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sp>
        <p:nvSpPr>
          <p:cNvPr id="42" name="TextBox 41">
            <a:extLst>
              <a:ext uri="{FF2B5EF4-FFF2-40B4-BE49-F238E27FC236}">
                <a16:creationId xmlns:a16="http://schemas.microsoft.com/office/drawing/2014/main" id="{27EE1E9A-8C2B-47AF-993E-D4D79159A3F6}"/>
              </a:ext>
            </a:extLst>
          </p:cNvPr>
          <p:cNvSpPr txBox="1"/>
          <p:nvPr/>
        </p:nvSpPr>
        <p:spPr>
          <a:xfrm>
            <a:off x="4539042" y="2402932"/>
            <a:ext cx="7652958" cy="2683042"/>
          </a:xfrm>
          <a:prstGeom prst="rect">
            <a:avLst/>
          </a:prstGeom>
          <a:noFill/>
        </p:spPr>
        <p:txBody>
          <a:bodyPr wrap="square" rtlCol="0" anchor="ctr">
            <a:spAutoFit/>
          </a:bodyPr>
          <a:lstStyle/>
          <a:p>
            <a:pPr algn="just">
              <a:lnSpc>
                <a:spcPct val="150000"/>
              </a:lnSpc>
            </a:pPr>
            <a:r>
              <a:rPr lang="en-US" sz="2300" dirty="0">
                <a:latin typeface="Rockwell" panose="02060603020205020403" pitchFamily="18" charset="0"/>
              </a:rPr>
              <a:t>From the data analyzed, it could be concluded that COVID-19 is still very active in our society with significate confirmed cases. Preventive measures should always be adhere to as prescribe by WHO organization.  </a:t>
            </a:r>
          </a:p>
        </p:txBody>
      </p:sp>
    </p:spTree>
    <p:extLst>
      <p:ext uri="{BB962C8B-B14F-4D97-AF65-F5344CB8AC3E}">
        <p14:creationId xmlns:p14="http://schemas.microsoft.com/office/powerpoint/2010/main" val="3392525120"/>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p:txBody>
          <a:bodyPr/>
          <a:lstStyle/>
          <a:p>
            <a:r>
              <a:rPr lang="en-US" dirty="0"/>
              <a:t>PRESENTER </a:t>
            </a:r>
          </a:p>
        </p:txBody>
      </p:sp>
      <p:sp>
        <p:nvSpPr>
          <p:cNvPr id="4" name="Title 3"/>
          <p:cNvSpPr>
            <a:spLocks noGrp="1"/>
          </p:cNvSpPr>
          <p:nvPr>
            <p:ph type="title"/>
          </p:nvPr>
        </p:nvSpPr>
        <p:spPr>
          <a:xfrm>
            <a:off x="6717322" y="1890958"/>
            <a:ext cx="4938058" cy="1872028"/>
          </a:xfrm>
        </p:spPr>
        <p:txBody>
          <a:bodyPr/>
          <a:lstStyle/>
          <a:p>
            <a:r>
              <a:rPr lang="en-US" sz="5000" dirty="0"/>
              <a:t>Oluwatobi </a:t>
            </a:r>
            <a:r>
              <a:rPr lang="en-US" sz="5000" dirty="0" err="1"/>
              <a:t>AJAsa</a:t>
            </a:r>
            <a:endParaRPr lang="en-US" sz="5000" dirty="0"/>
          </a:p>
        </p:txBody>
      </p:sp>
      <p:pic>
        <p:nvPicPr>
          <p:cNvPr id="9" name="Picture Placeholder 8">
            <a:extLst>
              <a:ext uri="{FF2B5EF4-FFF2-40B4-BE49-F238E27FC236}">
                <a16:creationId xmlns:a16="http://schemas.microsoft.com/office/drawing/2014/main" id="{BB578A75-4A4E-DA4A-E45B-1EDA7806FA31}"/>
              </a:ext>
            </a:extLst>
          </p:cNvPr>
          <p:cNvPicPr>
            <a:picLocks noGrp="1" noChangeAspect="1"/>
          </p:cNvPicPr>
          <p:nvPr>
            <p:ph type="pic" sz="quarter" idx="13"/>
          </p:nvPr>
        </p:nvPicPr>
        <p:blipFill>
          <a:blip r:embed="rId3"/>
          <a:srcRect t="3116" b="3116"/>
          <a:stretch>
            <a:fillRect/>
          </a:stretch>
        </p:blipFill>
        <p:spPr>
          <a:xfrm>
            <a:off x="-637309" y="0"/>
            <a:ext cx="6574439" cy="6857999"/>
          </a:xfrm>
        </p:spPr>
      </p:pic>
    </p:spTree>
    <p:extLst>
      <p:ext uri="{BB962C8B-B14F-4D97-AF65-F5344CB8AC3E}">
        <p14:creationId xmlns:p14="http://schemas.microsoft.com/office/powerpoint/2010/main" val="923545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5043488" y="5391151"/>
            <a:ext cx="2986087" cy="619125"/>
          </a:xfrm>
          <a:prstGeom prst="rect">
            <a:avLst/>
          </a:prstGeom>
        </p:spPr>
        <p:txBody>
          <a:bodyPr/>
          <a:lstStyle/>
          <a:p>
            <a:pPr marL="0" indent="0">
              <a:buNone/>
            </a:pPr>
            <a:r>
              <a:rPr lang="en-US" sz="3500" b="1" dirty="0">
                <a:solidFill>
                  <a:schemeClr val="accent1"/>
                </a:solidFill>
              </a:rPr>
              <a:t>Thank You</a:t>
            </a:r>
            <a:endParaRPr lang="en-US" sz="3500" dirty="0">
              <a:solidFill>
                <a:schemeClr val="accent1"/>
              </a:solidFill>
            </a:endParaRPr>
          </a:p>
        </p:txBody>
      </p:sp>
    </p:spTree>
    <p:extLst>
      <p:ext uri="{BB962C8B-B14F-4D97-AF65-F5344CB8AC3E}">
        <p14:creationId xmlns:p14="http://schemas.microsoft.com/office/powerpoint/2010/main" val="4273077897"/>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Overview </a:t>
            </a:r>
          </a:p>
        </p:txBody>
      </p:sp>
      <p:graphicFrame>
        <p:nvGraphicFramePr>
          <p:cNvPr id="3" name="Content Placeholder 2" descr="SmartArt Placeholder - Block List">
            <a:extLst>
              <a:ext uri="{FF2B5EF4-FFF2-40B4-BE49-F238E27FC236}">
                <a16:creationId xmlns:a16="http://schemas.microsoft.com/office/drawing/2014/main" id="{B098FAB2-7AED-46E2-9AED-B30E23E92AA6}"/>
              </a:ext>
            </a:extLst>
          </p:cNvPr>
          <p:cNvGraphicFramePr>
            <a:graphicFrameLocks/>
          </p:cNvGraphicFramePr>
          <p:nvPr>
            <p:extLst>
              <p:ext uri="{D42A27DB-BD31-4B8C-83A1-F6EECF244321}">
                <p14:modId xmlns:p14="http://schemas.microsoft.com/office/powerpoint/2010/main" val="828902025"/>
              </p:ext>
            </p:extLst>
          </p:nvPr>
        </p:nvGraphicFramePr>
        <p:xfrm>
          <a:off x="1791133" y="2718093"/>
          <a:ext cx="10238510" cy="26053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32980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5096" b="25096"/>
          <a:stretch>
            <a:fillRect/>
          </a:stretch>
        </p:blipFill>
        <p:spPr/>
      </p:pic>
      <p:sp>
        <p:nvSpPr>
          <p:cNvPr id="2" name="Text Placeholder 1"/>
          <p:cNvSpPr>
            <a:spLocks noGrp="1"/>
          </p:cNvSpPr>
          <p:nvPr>
            <p:ph type="body" sz="quarter" idx="10"/>
          </p:nvPr>
        </p:nvSpPr>
        <p:spPr/>
        <p:txBody>
          <a:bodyPr/>
          <a:lstStyle/>
          <a:p>
            <a:r>
              <a:rPr lang="en-US" dirty="0">
                <a:solidFill>
                  <a:schemeClr val="accent2"/>
                </a:solidFill>
                <a:latin typeface="Rockwell" panose="02060603020205020403" pitchFamily="18" charset="0"/>
              </a:rPr>
              <a:t>Introduction</a:t>
            </a:r>
          </a:p>
        </p:txBody>
      </p:sp>
      <p:sp>
        <p:nvSpPr>
          <p:cNvPr id="3" name="Text Placeholder 2"/>
          <p:cNvSpPr>
            <a:spLocks noGrp="1"/>
          </p:cNvSpPr>
          <p:nvPr>
            <p:ph type="body" sz="quarter" idx="11"/>
          </p:nvPr>
        </p:nvSpPr>
        <p:spPr/>
        <p:txBody>
          <a:bodyPr/>
          <a:lstStyle/>
          <a:p>
            <a:pPr lvl="0"/>
            <a:r>
              <a:rPr lang="en-US" altLang="ko-KR" dirty="0"/>
              <a:t>Poultry feeds</a:t>
            </a:r>
          </a:p>
        </p:txBody>
      </p:sp>
      <p:sp>
        <p:nvSpPr>
          <p:cNvPr id="6" name="Teardrop 5"/>
          <p:cNvSpPr/>
          <p:nvPr/>
        </p:nvSpPr>
        <p:spPr>
          <a:xfrm rot="8100000">
            <a:off x="5378333" y="2710791"/>
            <a:ext cx="1435335" cy="1435335"/>
          </a:xfrm>
          <a:prstGeom prst="teardrop">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srgbClr val="E46C0A">
                  <a:lumMod val="75000"/>
                </a:srgbClr>
              </a:solidFill>
              <a:latin typeface="Arial"/>
            </a:endParaRPr>
          </a:p>
        </p:txBody>
      </p:sp>
    </p:spTree>
    <p:extLst>
      <p:ext uri="{BB962C8B-B14F-4D97-AF65-F5344CB8AC3E}">
        <p14:creationId xmlns:p14="http://schemas.microsoft.com/office/powerpoint/2010/main" val="2627493370"/>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4113613" y="372457"/>
            <a:ext cx="6291152" cy="768085"/>
          </a:xfrm>
          <a:prstGeom prst="rect">
            <a:avLst/>
          </a:prstGeom>
        </p:spPr>
        <p:txBody>
          <a:bodyPr/>
          <a:lstStyle/>
          <a:p>
            <a:r>
              <a:rPr lang="en-US" dirty="0">
                <a:solidFill>
                  <a:schemeClr val="accent2"/>
                </a:solidFill>
                <a:latin typeface="Rockwell" panose="02060603020205020403" pitchFamily="18" charset="0"/>
              </a:rPr>
              <a:t>Introduction</a:t>
            </a:r>
          </a:p>
        </p:txBody>
      </p:sp>
      <p:sp>
        <p:nvSpPr>
          <p:cNvPr id="4" name="Rectangle 3"/>
          <p:cNvSpPr/>
          <p:nvPr/>
        </p:nvSpPr>
        <p:spPr>
          <a:xfrm>
            <a:off x="3158243" y="1140542"/>
            <a:ext cx="8562109" cy="3903954"/>
          </a:xfrm>
          <a:prstGeom prst="rect">
            <a:avLst/>
          </a:prstGeom>
        </p:spPr>
        <p:txBody>
          <a:bodyPr wrap="square">
            <a:spAutoFit/>
          </a:bodyPr>
          <a:lstStyle/>
          <a:p>
            <a:pPr algn="just">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The COVID-19 pandemic, also known as the coronavirus pandemic, is an ongoing global pandemic of coronavirus disease  2019 (COVID-19) caused by severe acute respiratory syndrome coronavirus 2 (SARS-CoV-2). The novel virus was first identified from an outbreak in Wuhan, China, in December 2019. Attempts to contain it there failed, allowing the virus to spread to other areas of China and later worldwide.  </a:t>
            </a:r>
          </a:p>
        </p:txBody>
      </p:sp>
    </p:spTree>
    <p:extLst>
      <p:ext uri="{BB962C8B-B14F-4D97-AF65-F5344CB8AC3E}">
        <p14:creationId xmlns:p14="http://schemas.microsoft.com/office/powerpoint/2010/main" val="287358342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2B02B9-8F13-480A-9ADC-7C697C314AAD}"/>
              </a:ext>
            </a:extLst>
          </p:cNvPr>
          <p:cNvSpPr/>
          <p:nvPr/>
        </p:nvSpPr>
        <p:spPr>
          <a:xfrm>
            <a:off x="10931236" y="4461164"/>
            <a:ext cx="1094509" cy="2396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6" name="그룹 305">
            <a:extLst>
              <a:ext uri="{FF2B5EF4-FFF2-40B4-BE49-F238E27FC236}">
                <a16:creationId xmlns:a16="http://schemas.microsoft.com/office/drawing/2014/main" id="{1A3A5EF7-8585-40FE-BA09-2281505A471D}"/>
              </a:ext>
            </a:extLst>
          </p:cNvPr>
          <p:cNvGrpSpPr/>
          <p:nvPr/>
        </p:nvGrpSpPr>
        <p:grpSpPr>
          <a:xfrm>
            <a:off x="6467687" y="2098265"/>
            <a:ext cx="5558058" cy="3561317"/>
            <a:chOff x="635000" y="1382713"/>
            <a:chExt cx="7869238" cy="4572000"/>
          </a:xfrm>
          <a:solidFill>
            <a:schemeClr val="accent2">
              <a:lumMod val="60000"/>
              <a:lumOff val="40000"/>
            </a:schemeClr>
          </a:solidFill>
        </p:grpSpPr>
        <p:sp>
          <p:nvSpPr>
            <p:cNvPr id="307" name="Freeform 8">
              <a:extLst>
                <a:ext uri="{FF2B5EF4-FFF2-40B4-BE49-F238E27FC236}">
                  <a16:creationId xmlns:a16="http://schemas.microsoft.com/office/drawing/2014/main" id="{E2A0EB75-E11D-4641-BDB2-261975B5D630}"/>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black"/>
                </a:solidFill>
                <a:effectLst/>
                <a:uLnTx/>
                <a:uFillTx/>
                <a:latin typeface="Arial"/>
                <a:cs typeface="+mn-cs"/>
              </a:endParaRPr>
            </a:p>
          </p:txBody>
        </p:sp>
        <p:sp>
          <p:nvSpPr>
            <p:cNvPr id="308" name="Freeform 9">
              <a:extLst>
                <a:ext uri="{FF2B5EF4-FFF2-40B4-BE49-F238E27FC236}">
                  <a16:creationId xmlns:a16="http://schemas.microsoft.com/office/drawing/2014/main" id="{03E5D0CD-B9EB-4BB4-8AFC-3D3358F4D414}"/>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black"/>
                </a:solidFill>
                <a:effectLst/>
                <a:uLnTx/>
                <a:uFillTx/>
                <a:latin typeface="Arial"/>
                <a:cs typeface="+mn-cs"/>
              </a:endParaRPr>
            </a:p>
          </p:txBody>
        </p:sp>
        <p:sp>
          <p:nvSpPr>
            <p:cNvPr id="309" name="Freeform 10">
              <a:extLst>
                <a:ext uri="{FF2B5EF4-FFF2-40B4-BE49-F238E27FC236}">
                  <a16:creationId xmlns:a16="http://schemas.microsoft.com/office/drawing/2014/main" id="{D085DD07-1FF1-48EC-B4A8-FAD666F329C9}"/>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black"/>
                </a:solidFill>
                <a:effectLst/>
                <a:uLnTx/>
                <a:uFillTx/>
                <a:latin typeface="Arial"/>
                <a:cs typeface="+mn-cs"/>
              </a:endParaRPr>
            </a:p>
          </p:txBody>
        </p:sp>
        <p:sp>
          <p:nvSpPr>
            <p:cNvPr id="310" name="Freeform 11">
              <a:extLst>
                <a:ext uri="{FF2B5EF4-FFF2-40B4-BE49-F238E27FC236}">
                  <a16:creationId xmlns:a16="http://schemas.microsoft.com/office/drawing/2014/main" id="{F18C8E8F-CE34-4758-860B-A6949A6B09C9}"/>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black"/>
                </a:solidFill>
                <a:effectLst/>
                <a:uLnTx/>
                <a:uFillTx/>
                <a:latin typeface="Arial"/>
                <a:cs typeface="+mn-cs"/>
              </a:endParaRPr>
            </a:p>
          </p:txBody>
        </p:sp>
      </p:grpSp>
      <p:sp>
        <p:nvSpPr>
          <p:cNvPr id="6" name="TextBox 5">
            <a:extLst>
              <a:ext uri="{FF2B5EF4-FFF2-40B4-BE49-F238E27FC236}">
                <a16:creationId xmlns:a16="http://schemas.microsoft.com/office/drawing/2014/main" id="{9973D979-BEC2-6C5C-F313-EDC1E030D980}"/>
              </a:ext>
            </a:extLst>
          </p:cNvPr>
          <p:cNvSpPr txBox="1"/>
          <p:nvPr/>
        </p:nvSpPr>
        <p:spPr>
          <a:xfrm>
            <a:off x="973085" y="1623858"/>
            <a:ext cx="5434131" cy="5011565"/>
          </a:xfrm>
          <a:prstGeom prst="rect">
            <a:avLst/>
          </a:prstGeom>
          <a:noFill/>
        </p:spPr>
        <p:txBody>
          <a:bodyPr wrap="square">
            <a:spAutoFit/>
          </a:bodyPr>
          <a:lstStyle/>
          <a:p>
            <a:pPr>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The World Health Organization (WHO) declared the outbreak a public health emergency of international concern on 30 January 2020 and a pandemic on 11 March 2020. As of 29 September 2022, the pandemic had caused more than 616 million cases and 6.54 million confirmed deaths, making it one of the deadliest in history. </a:t>
            </a:r>
            <a:endParaRPr lang="en-US" sz="2400" dirty="0"/>
          </a:p>
        </p:txBody>
      </p:sp>
    </p:spTree>
    <p:extLst>
      <p:ext uri="{BB962C8B-B14F-4D97-AF65-F5344CB8AC3E}">
        <p14:creationId xmlns:p14="http://schemas.microsoft.com/office/powerpoint/2010/main" val="1751945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5096" b="25096"/>
          <a:stretch>
            <a:fillRect/>
          </a:stretch>
        </p:blipFill>
        <p:spPr/>
      </p:pic>
      <p:sp>
        <p:nvSpPr>
          <p:cNvPr id="2" name="Text Placeholder 1"/>
          <p:cNvSpPr>
            <a:spLocks noGrp="1"/>
          </p:cNvSpPr>
          <p:nvPr>
            <p:ph type="body" sz="quarter" idx="10"/>
          </p:nvPr>
        </p:nvSpPr>
        <p:spPr/>
        <p:txBody>
          <a:bodyPr/>
          <a:lstStyle/>
          <a:p>
            <a:r>
              <a:rPr lang="en-US" altLang="ko-KR" dirty="0"/>
              <a:t>Methodology</a:t>
            </a:r>
            <a:endParaRPr lang="ko-KR" altLang="en-US" dirty="0"/>
          </a:p>
        </p:txBody>
      </p:sp>
      <p:sp>
        <p:nvSpPr>
          <p:cNvPr id="6" name="Teardrop 5"/>
          <p:cNvSpPr/>
          <p:nvPr/>
        </p:nvSpPr>
        <p:spPr>
          <a:xfrm rot="8100000">
            <a:off x="5378333" y="2710791"/>
            <a:ext cx="1435335" cy="1435335"/>
          </a:xfrm>
          <a:prstGeom prst="teardrop">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srgbClr val="E46C0A">
                  <a:lumMod val="75000"/>
                </a:srgbClr>
              </a:solidFill>
              <a:latin typeface="Arial"/>
            </a:endParaRPr>
          </a:p>
        </p:txBody>
      </p:sp>
    </p:spTree>
    <p:extLst>
      <p:ext uri="{BB962C8B-B14F-4D97-AF65-F5344CB8AC3E}">
        <p14:creationId xmlns:p14="http://schemas.microsoft.com/office/powerpoint/2010/main" val="3565092905"/>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16200000">
            <a:off x="2353031" y="6950061"/>
            <a:ext cx="4032446" cy="70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a:solidFill>
                <a:prstClr val="white"/>
              </a:solidFill>
              <a:latin typeface="Arial"/>
            </a:endParaRPr>
          </a:p>
        </p:txBody>
      </p:sp>
      <p:sp>
        <p:nvSpPr>
          <p:cNvPr id="16" name="Rectangle 15"/>
          <p:cNvSpPr/>
          <p:nvPr/>
        </p:nvSpPr>
        <p:spPr>
          <a:xfrm>
            <a:off x="11088555" y="2949968"/>
            <a:ext cx="1103445" cy="42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a:solidFill>
                <a:prstClr val="white"/>
              </a:solidFill>
              <a:latin typeface="Arial"/>
            </a:endParaRPr>
          </a:p>
        </p:txBody>
      </p:sp>
      <p:sp>
        <p:nvSpPr>
          <p:cNvPr id="23" name="Oval 22"/>
          <p:cNvSpPr/>
          <p:nvPr/>
        </p:nvSpPr>
        <p:spPr>
          <a:xfrm>
            <a:off x="6110324" y="2984804"/>
            <a:ext cx="1056096" cy="10560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a:solidFill>
                <a:prstClr val="white"/>
              </a:solidFill>
              <a:latin typeface="Arial"/>
            </a:endParaRPr>
          </a:p>
        </p:txBody>
      </p:sp>
      <p:sp>
        <p:nvSpPr>
          <p:cNvPr id="26" name="Oval 25"/>
          <p:cNvSpPr/>
          <p:nvPr/>
        </p:nvSpPr>
        <p:spPr>
          <a:xfrm>
            <a:off x="10199677" y="1209808"/>
            <a:ext cx="1056096" cy="10560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a:solidFill>
                <a:prstClr val="white"/>
              </a:solidFill>
              <a:latin typeface="Arial"/>
            </a:endParaRPr>
          </a:p>
        </p:txBody>
      </p:sp>
      <p:cxnSp>
        <p:nvCxnSpPr>
          <p:cNvPr id="37" name="Straight Connector 36"/>
          <p:cNvCxnSpPr>
            <a:stCxn id="24" idx="4"/>
          </p:cNvCxnSpPr>
          <p:nvPr/>
        </p:nvCxnSpPr>
        <p:spPr>
          <a:xfrm>
            <a:off x="8001490" y="3449233"/>
            <a:ext cx="7044" cy="864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5" idx="4"/>
          </p:cNvCxnSpPr>
          <p:nvPr/>
        </p:nvCxnSpPr>
        <p:spPr>
          <a:xfrm>
            <a:off x="9364607" y="2857568"/>
            <a:ext cx="10543" cy="864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1369D8C-2C2E-5F80-20FD-9DBB083A8D0D}"/>
              </a:ext>
            </a:extLst>
          </p:cNvPr>
          <p:cNvSpPr txBox="1"/>
          <p:nvPr/>
        </p:nvSpPr>
        <p:spPr>
          <a:xfrm>
            <a:off x="3255818" y="1316182"/>
            <a:ext cx="7209436" cy="4409669"/>
          </a:xfrm>
          <a:prstGeom prst="rect">
            <a:avLst/>
          </a:prstGeom>
          <a:noFill/>
        </p:spPr>
        <p:txBody>
          <a:bodyPr wrap="square">
            <a:spAutoFit/>
          </a:bodyPr>
          <a:lstStyle/>
          <a:p>
            <a:pPr algn="just">
              <a:lnSpc>
                <a:spcPct val="200000"/>
              </a:lnSpc>
            </a:pPr>
            <a:r>
              <a:rPr lang="en-US" sz="2400" dirty="0"/>
              <a:t>Study was conducted using Microsoft Excel 2016 to analyzed the data. </a:t>
            </a:r>
          </a:p>
          <a:p>
            <a:pPr algn="just">
              <a:lnSpc>
                <a:spcPct val="200000"/>
              </a:lnSpc>
            </a:pPr>
            <a:r>
              <a:rPr lang="en-US" sz="2400" dirty="0"/>
              <a:t>Secondary data were used with a simple form of calculation using percentage, sum and max and Pivot tables.</a:t>
            </a:r>
          </a:p>
          <a:p>
            <a:pPr algn="just">
              <a:lnSpc>
                <a:spcPct val="200000"/>
              </a:lnSpc>
            </a:pPr>
            <a:r>
              <a:rPr lang="en-US" sz="2400" dirty="0"/>
              <a:t>Charts were used for visualization insights</a:t>
            </a:r>
          </a:p>
        </p:txBody>
      </p:sp>
    </p:spTree>
    <p:extLst>
      <p:ext uri="{BB962C8B-B14F-4D97-AF65-F5344CB8AC3E}">
        <p14:creationId xmlns:p14="http://schemas.microsoft.com/office/powerpoint/2010/main" val="1966162094"/>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5096" b="25096"/>
          <a:stretch>
            <a:fillRect/>
          </a:stretch>
        </p:blipFill>
        <p:spPr>
          <a:xfrm>
            <a:off x="96983" y="0"/>
            <a:ext cx="12192000" cy="3429000"/>
          </a:xfrm>
        </p:spPr>
      </p:pic>
      <p:sp>
        <p:nvSpPr>
          <p:cNvPr id="2" name="Text Placeholder 1"/>
          <p:cNvSpPr>
            <a:spLocks noGrp="1"/>
          </p:cNvSpPr>
          <p:nvPr>
            <p:ph type="body" sz="quarter" idx="10"/>
          </p:nvPr>
        </p:nvSpPr>
        <p:spPr/>
        <p:txBody>
          <a:bodyPr/>
          <a:lstStyle/>
          <a:p>
            <a:r>
              <a:rPr lang="en-US" altLang="ko-KR" dirty="0">
                <a:solidFill>
                  <a:schemeClr val="accent1"/>
                </a:solidFill>
              </a:rPr>
              <a:t>Result and Discussion </a:t>
            </a:r>
            <a:endParaRPr lang="ko-KR" altLang="en-US" dirty="0">
              <a:solidFill>
                <a:schemeClr val="accent1"/>
              </a:solidFill>
            </a:endParaRPr>
          </a:p>
        </p:txBody>
      </p:sp>
      <p:sp>
        <p:nvSpPr>
          <p:cNvPr id="6" name="Teardrop 5"/>
          <p:cNvSpPr/>
          <p:nvPr/>
        </p:nvSpPr>
        <p:spPr>
          <a:xfrm rot="8100000">
            <a:off x="5378333" y="2710791"/>
            <a:ext cx="1435335" cy="1435335"/>
          </a:xfrm>
          <a:prstGeom prst="teardrop">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srgbClr val="E46C0A">
                  <a:lumMod val="75000"/>
                </a:srgbClr>
              </a:solidFill>
              <a:latin typeface="Arial"/>
            </a:endParaRPr>
          </a:p>
        </p:txBody>
      </p:sp>
    </p:spTree>
    <p:extLst>
      <p:ext uri="{BB962C8B-B14F-4D97-AF65-F5344CB8AC3E}">
        <p14:creationId xmlns:p14="http://schemas.microsoft.com/office/powerpoint/2010/main" val="8542868"/>
      </p:ext>
    </p:extLst>
  </p:cSld>
  <p:clrMapOvr>
    <a:masterClrMapping/>
  </p:clrMapOvr>
  <p:transition spd="slow">
    <p:cover/>
  </p:transition>
</p:sld>
</file>

<file path=ppt/theme/theme1.xml><?xml version="1.0" encoding="utf-8"?>
<a:theme xmlns:a="http://schemas.openxmlformats.org/drawingml/2006/main" name="Office Theme">
  <a:themeElements>
    <a:clrScheme name="MS-Theme-Water">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MS-Theme-Water">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 Conference Presentation_Win32_SB v2" id="{BC88B365-8E38-4ABB-98F4-3EC291BC7C6D}" vid="{68186960-B69F-4045-8CE0-AF496D95D6CF}"/>
    </a:ext>
  </a:extLst>
</a:theme>
</file>

<file path=ppt/theme/theme2.xml><?xml version="1.0" encoding="utf-8"?>
<a:theme xmlns:a="http://schemas.openxmlformats.org/drawingml/2006/main" name="Contents Slide Master">
  <a:themeElements>
    <a:clrScheme name="ALLPPT-COLOR-A26">
      <a:dk1>
        <a:sysClr val="windowText" lastClr="000000"/>
      </a:dk1>
      <a:lt1>
        <a:sysClr val="window" lastClr="FFFFFF"/>
      </a:lt1>
      <a:dk2>
        <a:srgbClr val="1F497D"/>
      </a:dk2>
      <a:lt2>
        <a:srgbClr val="EEECE1"/>
      </a:lt2>
      <a:accent1>
        <a:srgbClr val="E46C0A"/>
      </a:accent1>
      <a:accent2>
        <a:srgbClr val="E46C0A"/>
      </a:accent2>
      <a:accent3>
        <a:srgbClr val="E46C0A"/>
      </a:accent3>
      <a:accent4>
        <a:srgbClr val="E46C0A"/>
      </a:accent4>
      <a:accent5>
        <a:srgbClr val="E46C0A"/>
      </a:accent5>
      <a:accent6>
        <a:srgbClr val="E46C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46C0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1_Contents Slide Master">
  <a:themeElements>
    <a:clrScheme name="ALLPPT-413">
      <a:dk1>
        <a:sysClr val="windowText" lastClr="000000"/>
      </a:dk1>
      <a:lt1>
        <a:sysClr val="window" lastClr="FFFFFF"/>
      </a:lt1>
      <a:dk2>
        <a:srgbClr val="1F497D"/>
      </a:dk2>
      <a:lt2>
        <a:srgbClr val="EEECE1"/>
      </a:lt2>
      <a:accent1>
        <a:srgbClr val="EDB300"/>
      </a:accent1>
      <a:accent2>
        <a:srgbClr val="BEA00E"/>
      </a:accent2>
      <a:accent3>
        <a:srgbClr val="84CADF"/>
      </a:accent3>
      <a:accent4>
        <a:srgbClr val="206481"/>
      </a:accent4>
      <a:accent5>
        <a:srgbClr val="0F3240"/>
      </a:accent5>
      <a:accent6>
        <a:srgbClr val="5F5006"/>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ction Break Slide Master">
  <a:themeElements>
    <a:clrScheme name="ALLPPT-COLOR-A26">
      <a:dk1>
        <a:sysClr val="windowText" lastClr="000000"/>
      </a:dk1>
      <a:lt1>
        <a:sysClr val="window" lastClr="FFFFFF"/>
      </a:lt1>
      <a:dk2>
        <a:srgbClr val="1F497D"/>
      </a:dk2>
      <a:lt2>
        <a:srgbClr val="EEECE1"/>
      </a:lt2>
      <a:accent1>
        <a:srgbClr val="E46C0A"/>
      </a:accent1>
      <a:accent2>
        <a:srgbClr val="E46C0A"/>
      </a:accent2>
      <a:accent3>
        <a:srgbClr val="E46C0A"/>
      </a:accent3>
      <a:accent4>
        <a:srgbClr val="E46C0A"/>
      </a:accent4>
      <a:accent5>
        <a:srgbClr val="E46C0A"/>
      </a:accent5>
      <a:accent6>
        <a:srgbClr val="E46C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70525_Winter presentation_RVA_v4" id="{91C247C0-9792-4AE7-8EEA-B3150EBE7BD6}" vid="{F3D0811F-95D8-41D9-BF9E-67AEC89BF57E}"/>
    </a:ext>
  </a:extLst>
</a:theme>
</file>

<file path=ppt/theme/theme6.xml><?xml version="1.0" encoding="utf-8"?>
<a:theme xmlns:a="http://schemas.openxmlformats.org/drawingml/2006/main" name="2_Contents Slide Master">
  <a:themeElements>
    <a:clrScheme name="ALLPPT-413">
      <a:dk1>
        <a:sysClr val="windowText" lastClr="000000"/>
      </a:dk1>
      <a:lt1>
        <a:sysClr val="window" lastClr="FFFFFF"/>
      </a:lt1>
      <a:dk2>
        <a:srgbClr val="1F497D"/>
      </a:dk2>
      <a:lt2>
        <a:srgbClr val="EEECE1"/>
      </a:lt2>
      <a:accent1>
        <a:srgbClr val="EDB300"/>
      </a:accent1>
      <a:accent2>
        <a:srgbClr val="BEA00E"/>
      </a:accent2>
      <a:accent3>
        <a:srgbClr val="84CADF"/>
      </a:accent3>
      <a:accent4>
        <a:srgbClr val="206481"/>
      </a:accent4>
      <a:accent5>
        <a:srgbClr val="0F3240"/>
      </a:accent5>
      <a:accent6>
        <a:srgbClr val="5F5006"/>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FF9F3B-DE24-4577-9CF6-31E167D48E2E}">
  <ds:schemaRefs>
    <ds:schemaRef ds:uri="http://schemas.microsoft.com/sharepoint/v3/contenttype/forms"/>
  </ds:schemaRefs>
</ds:datastoreItem>
</file>

<file path=customXml/itemProps2.xml><?xml version="1.0" encoding="utf-8"?>
<ds:datastoreItem xmlns:ds="http://schemas.openxmlformats.org/officeDocument/2006/customXml" ds:itemID="{5594B7CA-1290-47DA-A8FD-EC74EF42B4FE}">
  <ds:schemaRefs>
    <ds:schemaRef ds:uri="16c05727-aa75-4e4a-9b5f-8a80a1165891"/>
    <ds:schemaRef ds:uri="http://purl.org/dc/terms/"/>
    <ds:schemaRef ds:uri="http://schemas.openxmlformats.org/package/2006/metadata/core-properties"/>
    <ds:schemaRef ds:uri="http://schemas.microsoft.com/office/infopath/2007/PartnerControls"/>
    <ds:schemaRef ds:uri="71af3243-3dd4-4a8d-8c0d-dd76da1f02a5"/>
    <ds:schemaRef ds:uri="http://schemas.microsoft.com/office/2006/documentManagement/types"/>
    <ds:schemaRef ds:uri="http://purl.org/dc/dcmitype/"/>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AF208899-44E9-47BE-97CD-9D5D01FB74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Classic conference presentation</Template>
  <TotalTime>0</TotalTime>
  <Words>487</Words>
  <Application>Microsoft Office PowerPoint</Application>
  <PresentationFormat>Widescreen</PresentationFormat>
  <Paragraphs>45</Paragraphs>
  <Slides>20</Slides>
  <Notes>3</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20</vt:i4>
      </vt:variant>
    </vt:vector>
  </HeadingPairs>
  <TitlesOfParts>
    <vt:vector size="32" baseType="lpstr">
      <vt:lpstr>Arial</vt:lpstr>
      <vt:lpstr>Calibri</vt:lpstr>
      <vt:lpstr>Calibri Light</vt:lpstr>
      <vt:lpstr>Garamond</vt:lpstr>
      <vt:lpstr>Rockwell</vt:lpstr>
      <vt:lpstr>Times New Roman</vt:lpstr>
      <vt:lpstr>Office Theme</vt:lpstr>
      <vt:lpstr>Contents Slide Master</vt:lpstr>
      <vt:lpstr>1_Contents Slide Master</vt:lpstr>
      <vt:lpstr>Section Break Slide Master</vt:lpstr>
      <vt:lpstr>1_Office Theme</vt:lpstr>
      <vt:lpstr>2_Contents Slide Master</vt:lpstr>
      <vt:lpstr>Global COVID-19 DATA REVIEW</vt:lpstr>
      <vt:lpstr>Oluwatobi AJAsa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 5 Countries </vt:lpstr>
      <vt:lpstr>PowerPoint Presentation</vt:lpstr>
      <vt:lpstr>Top 5 Countries </vt:lpstr>
      <vt:lpstr>PowerPoint Presentation</vt:lpstr>
      <vt:lpstr>Confirmed by year</vt:lpstr>
      <vt:lpstr>PowerPoint Presentation</vt:lpstr>
      <vt:lpstr>Death by year</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2021-06-16T12:59:26Z</dcterms:created>
  <dcterms:modified xsi:type="dcterms:W3CDTF">2022-09-30T16:05:57Z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